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BD2C-8C1F-4B1C-809C-592E99DD6931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C352-A856-4989-AC07-B28BA4E87DE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269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BD2C-8C1F-4B1C-809C-592E99DD6931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C352-A856-4989-AC07-B28BA4E87DE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0482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BD2C-8C1F-4B1C-809C-592E99DD6931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C352-A856-4989-AC07-B28BA4E87DE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172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BD2C-8C1F-4B1C-809C-592E99DD6931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C352-A856-4989-AC07-B28BA4E87DE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357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BD2C-8C1F-4B1C-809C-592E99DD6931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C352-A856-4989-AC07-B28BA4E87DE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372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BD2C-8C1F-4B1C-809C-592E99DD6931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C352-A856-4989-AC07-B28BA4E87DE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745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BD2C-8C1F-4B1C-809C-592E99DD6931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C352-A856-4989-AC07-B28BA4E87DE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954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BD2C-8C1F-4B1C-809C-592E99DD6931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C352-A856-4989-AC07-B28BA4E87DE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400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BD2C-8C1F-4B1C-809C-592E99DD6931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C352-A856-4989-AC07-B28BA4E87DE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9715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BD2C-8C1F-4B1C-809C-592E99DD6931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C352-A856-4989-AC07-B28BA4E87DE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959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BD2C-8C1F-4B1C-809C-592E99DD6931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AC352-A856-4989-AC07-B28BA4E87DE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15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8BD2C-8C1F-4B1C-809C-592E99DD6931}" type="datetimeFigureOut">
              <a:rPr lang="es-ES" smtClean="0"/>
              <a:t>31/08/2022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AC352-A856-4989-AC07-B28BA4E87DE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377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67544" y="620688"/>
            <a:ext cx="8136904" cy="561662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462837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4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39552" y="548680"/>
            <a:ext cx="7920880" cy="5832648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771260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3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827584" y="1052736"/>
            <a:ext cx="7488832" cy="36004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0141813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Presentació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3</vt:i4>
      </vt:variant>
    </vt:vector>
  </HeadingPairs>
  <TitlesOfParts>
    <vt:vector size="4" baseType="lpstr">
      <vt:lpstr>Tema de l'Office</vt:lpstr>
      <vt:lpstr>Presentació del PowerPoint</vt:lpstr>
      <vt:lpstr>Presentació del PowerPoint</vt:lpstr>
      <vt:lpstr>Presentació del PowerPoint</vt:lpstr>
    </vt:vector>
  </TitlesOfParts>
  <Company>CTTI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Cardona Portela, Pere</dc:creator>
  <cp:lastModifiedBy>Cardona Portela, Pere</cp:lastModifiedBy>
  <cp:revision>2</cp:revision>
  <dcterms:created xsi:type="dcterms:W3CDTF">2022-08-31T14:15:47Z</dcterms:created>
  <dcterms:modified xsi:type="dcterms:W3CDTF">2022-08-31T15:06:55Z</dcterms:modified>
</cp:coreProperties>
</file>