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8" r:id="rId2"/>
    <p:sldMasterId id="2147483773" r:id="rId3"/>
  </p:sldMasterIdLst>
  <p:notesMasterIdLst>
    <p:notesMasterId r:id="rId10"/>
  </p:notesMasterIdLst>
  <p:handoutMasterIdLst>
    <p:handoutMasterId r:id="rId11"/>
  </p:handoutMasterIdLst>
  <p:sldIdLst>
    <p:sldId id="258" r:id="rId4"/>
    <p:sldId id="268" r:id="rId5"/>
    <p:sldId id="257" r:id="rId6"/>
    <p:sldId id="259" r:id="rId7"/>
    <p:sldId id="269" r:id="rId8"/>
    <p:sldId id="264" r:id="rId9"/>
  </p:sldIdLst>
  <p:sldSz cx="12192000" cy="6858000"/>
  <p:notesSz cx="9940925" cy="6808788"/>
  <p:custDataLst>
    <p:tags r:id="rId12"/>
  </p:custData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pos="40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F6"/>
    <a:srgbClr val="88C2E0"/>
    <a:srgbClr val="DEEAF6"/>
    <a:srgbClr val="ECF3FA"/>
    <a:srgbClr val="006747"/>
    <a:srgbClr val="2992C9"/>
    <a:srgbClr val="FFFFFF"/>
    <a:srgbClr val="D1E3F3"/>
    <a:srgbClr val="2FBAD1"/>
    <a:srgbClr val="26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1" autoAdjust="0"/>
    <p:restoredTop sz="67907" autoAdjust="0"/>
  </p:normalViewPr>
  <p:slideViewPr>
    <p:cSldViewPr>
      <p:cViewPr>
        <p:scale>
          <a:sx n="83" d="100"/>
          <a:sy n="83" d="100"/>
        </p:scale>
        <p:origin x="-1416" y="-72"/>
      </p:cViewPr>
      <p:guideLst>
        <p:guide orient="horz" pos="2931"/>
        <p:guide orient="horz" pos="2750"/>
        <p:guide orient="horz" pos="3521"/>
        <p:guide pos="3840"/>
        <p:guide pos="40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817" cy="341534"/>
          </a:xfrm>
          <a:prstGeom prst="rect">
            <a:avLst/>
          </a:prstGeom>
        </p:spPr>
        <p:txBody>
          <a:bodyPr vert="horz" lIns="91858" tIns="45929" rIns="91858" bIns="4592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9787" y="0"/>
            <a:ext cx="4308817" cy="341534"/>
          </a:xfrm>
          <a:prstGeom prst="rect">
            <a:avLst/>
          </a:prstGeom>
        </p:spPr>
        <p:txBody>
          <a:bodyPr vert="horz" lIns="91858" tIns="45929" rIns="91858" bIns="45929" rtlCol="0"/>
          <a:lstStyle>
            <a:lvl1pPr algn="r">
              <a:defRPr sz="1200"/>
            </a:lvl1pPr>
          </a:lstStyle>
          <a:p>
            <a:fld id="{7D1362B1-1830-4F06-A845-D457B401DE77}" type="datetimeFigureOut">
              <a:rPr lang="es-ES" smtClean="0"/>
              <a:pPr/>
              <a:t>31/08/2022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67255"/>
            <a:ext cx="4308817" cy="341534"/>
          </a:xfrm>
          <a:prstGeom prst="rect">
            <a:avLst/>
          </a:prstGeom>
        </p:spPr>
        <p:txBody>
          <a:bodyPr vert="horz" lIns="91858" tIns="45929" rIns="91858" bIns="4592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9787" y="6467255"/>
            <a:ext cx="4308817" cy="341534"/>
          </a:xfrm>
          <a:prstGeom prst="rect">
            <a:avLst/>
          </a:prstGeom>
        </p:spPr>
        <p:txBody>
          <a:bodyPr vert="horz" lIns="91858" tIns="45929" rIns="91858" bIns="45929" rtlCol="0" anchor="b"/>
          <a:lstStyle>
            <a:lvl1pPr algn="r">
              <a:defRPr sz="1200"/>
            </a:lvl1pPr>
          </a:lstStyle>
          <a:p>
            <a:fld id="{B27B4C3C-D372-4DD4-AFBE-E0859CDD7B0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55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39"/>
          </a:xfrm>
          <a:prstGeom prst="rect">
            <a:avLst/>
          </a:prstGeom>
        </p:spPr>
        <p:txBody>
          <a:bodyPr vert="horz" lIns="91858" tIns="45929" rIns="91858" bIns="45929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30893" y="0"/>
            <a:ext cx="4307734" cy="340439"/>
          </a:xfrm>
          <a:prstGeom prst="rect">
            <a:avLst/>
          </a:prstGeom>
        </p:spPr>
        <p:txBody>
          <a:bodyPr vert="horz" lIns="91858" tIns="45929" rIns="91858" bIns="45929" rtlCol="0"/>
          <a:lstStyle>
            <a:lvl1pPr algn="r">
              <a:defRPr sz="1200"/>
            </a:lvl1pPr>
          </a:lstStyle>
          <a:p>
            <a:fld id="{6E397FF3-AF4E-4EC5-9C2E-FEC973FA2116}" type="datetimeFigureOut">
              <a:rPr lang="ca-ES" smtClean="0"/>
              <a:pPr/>
              <a:t>31/08/2022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40250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8" tIns="45929" rIns="91858" bIns="45929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4094" y="3234176"/>
            <a:ext cx="7952740" cy="3063955"/>
          </a:xfrm>
          <a:prstGeom prst="rect">
            <a:avLst/>
          </a:prstGeom>
        </p:spPr>
        <p:txBody>
          <a:bodyPr vert="horz" lIns="91858" tIns="45929" rIns="91858" bIns="4592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467169"/>
            <a:ext cx="4307734" cy="340439"/>
          </a:xfrm>
          <a:prstGeom prst="rect">
            <a:avLst/>
          </a:prstGeom>
        </p:spPr>
        <p:txBody>
          <a:bodyPr vert="horz" lIns="91858" tIns="45929" rIns="91858" bIns="45929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30893" y="6467169"/>
            <a:ext cx="4307734" cy="340439"/>
          </a:xfrm>
          <a:prstGeom prst="rect">
            <a:avLst/>
          </a:prstGeom>
        </p:spPr>
        <p:txBody>
          <a:bodyPr vert="horz" lIns="91858" tIns="45929" rIns="91858" bIns="45929" rtlCol="0" anchor="b"/>
          <a:lstStyle>
            <a:lvl1pPr algn="r">
              <a:defRPr sz="1200"/>
            </a:lvl1pPr>
          </a:lstStyle>
          <a:p>
            <a:fld id="{AADA9E10-921F-4E52-8C5B-A16CFE1B34B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78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9E10-921F-4E52-8C5B-A16CFE1B34B2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93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0e72daef_1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a0e72daef_1_1350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noProof="0" dirty="0" smtClean="0"/>
          </a:p>
          <a:p>
            <a:endParaRPr lang="es-ES" baseline="0" noProof="0" dirty="0" smtClean="0"/>
          </a:p>
          <a:p>
            <a:endParaRPr lang="es-ES" baseline="0" noProof="0" dirty="0" smtClean="0"/>
          </a:p>
          <a:p>
            <a:endParaRPr lang="es-ES" baseline="0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9E10-921F-4E52-8C5B-A16CFE1B34B2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348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El</a:t>
            </a:r>
            <a:r>
              <a:rPr lang="ca-ES" baseline="0" dirty="0" smtClean="0"/>
              <a:t> vídeo augmenta la seva mida. NO CAL FER CLICK</a:t>
            </a:r>
            <a:endParaRPr lang="ca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9E10-921F-4E52-8C5B-A16CFE1B34B2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946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a0e72daef_1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1a0e72daef_1_1456:notes"/>
          <p:cNvSpPr txBox="1">
            <a:spLocks noGrp="1"/>
          </p:cNvSpPr>
          <p:nvPr>
            <p:ph type="body" idx="1"/>
          </p:nvPr>
        </p:nvSpPr>
        <p:spPr>
          <a:xfrm>
            <a:off x="994093" y="3234174"/>
            <a:ext cx="7952740" cy="3063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Naiara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132a5da505_0_442:notes"/>
          <p:cNvSpPr txBox="1">
            <a:spLocks noGrp="1"/>
          </p:cNvSpPr>
          <p:nvPr>
            <p:ph type="body" idx="1"/>
          </p:nvPr>
        </p:nvSpPr>
        <p:spPr>
          <a:xfrm>
            <a:off x="994093" y="3276729"/>
            <a:ext cx="7952740" cy="2681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Objetivo, defiinicon, tipo de indicador, fórmula y origen de los datos</a:t>
            </a:r>
            <a:endParaRPr/>
          </a:p>
        </p:txBody>
      </p:sp>
      <p:sp>
        <p:nvSpPr>
          <p:cNvPr id="482" name="Google Shape;482;g1132a5da505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  <p:sp>
        <p:nvSpPr>
          <p:cNvPr id="7" name="Rectángulo 2"/>
          <p:cNvSpPr/>
          <p:nvPr userDrawn="1"/>
        </p:nvSpPr>
        <p:spPr>
          <a:xfrm>
            <a:off x="0" y="6165304"/>
            <a:ext cx="12197720" cy="819819"/>
          </a:xfrm>
          <a:prstGeom prst="rect">
            <a:avLst/>
          </a:prstGeom>
          <a:solidFill>
            <a:srgbClr val="009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ángulo 2"/>
          <p:cNvSpPr/>
          <p:nvPr userDrawn="1"/>
        </p:nvSpPr>
        <p:spPr>
          <a:xfrm>
            <a:off x="0" y="6165304"/>
            <a:ext cx="12197720" cy="819819"/>
          </a:xfrm>
          <a:prstGeom prst="rect">
            <a:avLst/>
          </a:prstGeom>
          <a:solidFill>
            <a:srgbClr val="009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4" descr="IDIBELL blanc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752"/>
          <a:stretch>
            <a:fillRect/>
          </a:stretch>
        </p:blipFill>
        <p:spPr>
          <a:xfrm>
            <a:off x="9265142" y="6101643"/>
            <a:ext cx="1377860" cy="637307"/>
          </a:xfrm>
          <a:prstGeom prst="rect">
            <a:avLst/>
          </a:prstGeom>
        </p:spPr>
      </p:pic>
      <p:pic>
        <p:nvPicPr>
          <p:cNvPr id="10" name="Imagen 6" descr="logo_IDIAP_ne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961" y="6308767"/>
            <a:ext cx="1025182" cy="403769"/>
          </a:xfrm>
          <a:prstGeom prst="rect">
            <a:avLst/>
          </a:prstGeom>
        </p:spPr>
      </p:pic>
      <p:pic>
        <p:nvPicPr>
          <p:cNvPr id="11" name="Imagen 7" descr="marca_UBnou_ne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17" y="6329785"/>
            <a:ext cx="1440160" cy="391468"/>
          </a:xfrm>
          <a:prstGeom prst="rect">
            <a:avLst/>
          </a:prstGeom>
        </p:spPr>
      </p:pic>
      <p:pic>
        <p:nvPicPr>
          <p:cNvPr id="12" name="Picture 2" descr="M:\AUD\Disseny\Material_Corporatiu_GTMS\Logos\SALUT PIV\GC  S ICS G Territorial n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6305413"/>
            <a:ext cx="4978958" cy="49678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299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tg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-44464"/>
            <a:ext cx="8809068" cy="9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9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7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538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c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7720" cy="6866550"/>
          </a:xfrm>
          <a:prstGeom prst="rect">
            <a:avLst/>
          </a:prstGeom>
          <a:solidFill>
            <a:srgbClr val="009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2"/>
          <p:cNvSpPr/>
          <p:nvPr userDrawn="1"/>
        </p:nvSpPr>
        <p:spPr>
          <a:xfrm>
            <a:off x="0" y="6165304"/>
            <a:ext cx="12197720" cy="819819"/>
          </a:xfrm>
          <a:prstGeom prst="rect">
            <a:avLst/>
          </a:prstGeom>
          <a:solidFill>
            <a:srgbClr val="009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Rectángulo 2"/>
          <p:cNvSpPr/>
          <p:nvPr userDrawn="1"/>
        </p:nvSpPr>
        <p:spPr>
          <a:xfrm>
            <a:off x="0" y="6165304"/>
            <a:ext cx="12197720" cy="819819"/>
          </a:xfrm>
          <a:prstGeom prst="rect">
            <a:avLst/>
          </a:prstGeom>
          <a:solidFill>
            <a:srgbClr val="009EE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15" name="Imagen 4" descr="IDIBELL blanc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752"/>
          <a:stretch>
            <a:fillRect/>
          </a:stretch>
        </p:blipFill>
        <p:spPr>
          <a:xfrm>
            <a:off x="9265142" y="6101643"/>
            <a:ext cx="1377860" cy="637307"/>
          </a:xfrm>
          <a:prstGeom prst="rect">
            <a:avLst/>
          </a:prstGeom>
        </p:spPr>
      </p:pic>
      <p:pic>
        <p:nvPicPr>
          <p:cNvPr id="16" name="Imagen 6" descr="logo_IDIAP_ne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961" y="6308767"/>
            <a:ext cx="1025182" cy="403769"/>
          </a:xfrm>
          <a:prstGeom prst="rect">
            <a:avLst/>
          </a:prstGeom>
        </p:spPr>
      </p:pic>
      <p:pic>
        <p:nvPicPr>
          <p:cNvPr id="17" name="Imagen 7" descr="marca_UBnou_neg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617" y="6329785"/>
            <a:ext cx="1440160" cy="391468"/>
          </a:xfrm>
          <a:prstGeom prst="rect">
            <a:avLst/>
          </a:prstGeom>
        </p:spPr>
      </p:pic>
      <p:pic>
        <p:nvPicPr>
          <p:cNvPr id="18" name="Picture 2" descr="M:\AUD\Disseny\Material_Corporatiu_GTMS\Logos\SALUT PIV\GC  S ICS G Territorial n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6305413"/>
            <a:ext cx="4978958" cy="496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122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32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aqua">
  <p:cSld name="Quote aqua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0" y="1736725"/>
            <a:ext cx="12192000" cy="423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9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288000" y="2473575"/>
            <a:ext cx="9616000" cy="27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70" lvl="0" indent="-30478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06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Blue">
  <p:cSld name="Divider slide -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0" y="1736725"/>
            <a:ext cx="12192000" cy="423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9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511175" y="3166560"/>
            <a:ext cx="9720400" cy="2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2"/>
          </p:nvPr>
        </p:nvSpPr>
        <p:spPr>
          <a:xfrm>
            <a:off x="511175" y="2670425"/>
            <a:ext cx="97204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59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46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title &amp; subtitle">
  <p:cSld name="2 Line title &amp; sub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>
            <a:spLocks noGrp="1"/>
          </p:cNvSpPr>
          <p:nvPr>
            <p:ph type="title"/>
          </p:nvPr>
        </p:nvSpPr>
        <p:spPr>
          <a:xfrm>
            <a:off x="511175" y="461016"/>
            <a:ext cx="97200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body" idx="1"/>
          </p:nvPr>
        </p:nvSpPr>
        <p:spPr>
          <a:xfrm>
            <a:off x="511175" y="1293463"/>
            <a:ext cx="97200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9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title, subtitle &amp; text">
  <p:cSld name="2 Line title, subtitle &amp;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511175" y="2147888"/>
            <a:ext cx="11246000" cy="3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45717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40" lvl="1" indent="-457178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09" lvl="2" indent="-457178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278" lvl="3" indent="-457178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848" lvl="4" indent="-457178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title"/>
          </p:nvPr>
        </p:nvSpPr>
        <p:spPr>
          <a:xfrm>
            <a:off x="511175" y="461016"/>
            <a:ext cx="97200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511175" y="1293463"/>
            <a:ext cx="97200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28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two text">
  <p:cSld name="Title, subtitle &amp; two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511175" y="2147888"/>
            <a:ext cx="5440800" cy="3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45717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2"/>
          </p:nvPr>
        </p:nvSpPr>
        <p:spPr>
          <a:xfrm>
            <a:off x="6316216" y="2147888"/>
            <a:ext cx="5440800" cy="3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45717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3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2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smtClean="0"/>
              <a:t>Editeu els estils de text del patró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  <p:sp>
        <p:nvSpPr>
          <p:cNvPr id="7" name="Rectángulo 1"/>
          <p:cNvSpPr>
            <a:spLocks noChangeArrowheads="1"/>
          </p:cNvSpPr>
          <p:nvPr userDrawn="1"/>
        </p:nvSpPr>
        <p:spPr bwMode="auto">
          <a:xfrm>
            <a:off x="0" y="6237312"/>
            <a:ext cx="12192000" cy="657497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ca-ES" dirty="0">
              <a:solidFill>
                <a:prstClr val="white"/>
              </a:solidFill>
            </a:endParaRPr>
          </a:p>
        </p:txBody>
      </p:sp>
      <p:grpSp>
        <p:nvGrpSpPr>
          <p:cNvPr id="8" name="8 Grupo"/>
          <p:cNvGrpSpPr/>
          <p:nvPr userDrawn="1"/>
        </p:nvGrpSpPr>
        <p:grpSpPr>
          <a:xfrm>
            <a:off x="7680176" y="6253967"/>
            <a:ext cx="4176464" cy="543088"/>
            <a:chOff x="7559287" y="6169392"/>
            <a:chExt cx="4176464" cy="543088"/>
          </a:xfrm>
        </p:grpSpPr>
        <p:pic>
          <p:nvPicPr>
            <p:cNvPr id="9" name="Imagen 2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9287" y="6224745"/>
              <a:ext cx="1440160" cy="410172"/>
            </a:xfrm>
            <a:prstGeom prst="rect">
              <a:avLst/>
            </a:prstGeom>
          </p:spPr>
        </p:pic>
        <p:pic>
          <p:nvPicPr>
            <p:cNvPr id="10" name="Imagen 24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75"/>
            <a:stretch/>
          </p:blipFill>
          <p:spPr>
            <a:xfrm>
              <a:off x="9287479" y="6169392"/>
              <a:ext cx="1312974" cy="495559"/>
            </a:xfrm>
            <a:prstGeom prst="rect">
              <a:avLst/>
            </a:prstGeom>
          </p:spPr>
        </p:pic>
        <p:pic>
          <p:nvPicPr>
            <p:cNvPr id="11" name="Picture 2" descr="M:\AUD\Disseny\IDIAP\anagrama_idiap_gris.png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38130" y="6201558"/>
              <a:ext cx="1097621" cy="510922"/>
            </a:xfrm>
            <a:prstGeom prst="rect">
              <a:avLst/>
            </a:prstGeom>
            <a:noFill/>
          </p:spPr>
        </p:pic>
      </p:grpSp>
      <p:pic>
        <p:nvPicPr>
          <p:cNvPr id="12" name="Picture 2" descr="M:\AUD\Disseny\Material_Corporatiu_GTMS\Logos\SALUT PIV\GC  S ICS G Territorial gris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22" y="6293169"/>
            <a:ext cx="4979590" cy="49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63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title, subtitle &amp; two chart">
  <p:cSld name="2 Line title, subtitle &amp; two char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>
            <a:spLocks noGrp="1"/>
          </p:cNvSpPr>
          <p:nvPr>
            <p:ph type="chart" idx="2"/>
          </p:nvPr>
        </p:nvSpPr>
        <p:spPr>
          <a:xfrm>
            <a:off x="511175" y="2147887"/>
            <a:ext cx="54404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4"/>
          <p:cNvSpPr>
            <a:spLocks noGrp="1"/>
          </p:cNvSpPr>
          <p:nvPr>
            <p:ph type="chart" idx="3"/>
          </p:nvPr>
        </p:nvSpPr>
        <p:spPr>
          <a:xfrm>
            <a:off x="6316663" y="2147887"/>
            <a:ext cx="54404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511176" y="5621153"/>
            <a:ext cx="11246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511175" y="461016"/>
            <a:ext cx="96396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4"/>
          </p:nvPr>
        </p:nvSpPr>
        <p:spPr>
          <a:xfrm>
            <a:off x="511175" y="1293463"/>
            <a:ext cx="96488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71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chart">
  <p:cSld name="Title, subtitle &amp; char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>
            <a:spLocks noGrp="1"/>
          </p:cNvSpPr>
          <p:nvPr>
            <p:ph type="chart" idx="2"/>
          </p:nvPr>
        </p:nvSpPr>
        <p:spPr>
          <a:xfrm>
            <a:off x="511175" y="2147888"/>
            <a:ext cx="112460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1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3"/>
          </p:nvPr>
        </p:nvSpPr>
        <p:spPr>
          <a:xfrm>
            <a:off x="511176" y="5621153"/>
            <a:ext cx="11246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25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title, subtitle &amp; chart">
  <p:cSld name="2 Line title, subtitle &amp; char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>
            <a:spLocks noGrp="1"/>
          </p:cNvSpPr>
          <p:nvPr>
            <p:ph type="chart" idx="2"/>
          </p:nvPr>
        </p:nvSpPr>
        <p:spPr>
          <a:xfrm>
            <a:off x="511175" y="2147888"/>
            <a:ext cx="11246000" cy="3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1"/>
          </p:nvPr>
        </p:nvSpPr>
        <p:spPr>
          <a:xfrm>
            <a:off x="511176" y="5621153"/>
            <a:ext cx="11246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title"/>
          </p:nvPr>
        </p:nvSpPr>
        <p:spPr>
          <a:xfrm>
            <a:off x="511175" y="461016"/>
            <a:ext cx="96396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3"/>
          </p:nvPr>
        </p:nvSpPr>
        <p:spPr>
          <a:xfrm>
            <a:off x="511175" y="1293464"/>
            <a:ext cx="96488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720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&amp; table">
  <p:cSld name="Title, subtitle &amp; tab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511176" y="5621153"/>
            <a:ext cx="112460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2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145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image across page and text below">
  <p:cSld name="Title, subtitle, image across page and text below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8"/>
          <p:cNvSpPr>
            <a:spLocks noGrp="1"/>
          </p:cNvSpPr>
          <p:nvPr>
            <p:ph type="pic" idx="2"/>
          </p:nvPr>
        </p:nvSpPr>
        <p:spPr>
          <a:xfrm>
            <a:off x="0" y="2133600"/>
            <a:ext cx="12192000" cy="2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1"/>
          </p:nvPr>
        </p:nvSpPr>
        <p:spPr>
          <a:xfrm>
            <a:off x="520700" y="4783301"/>
            <a:ext cx="11123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3"/>
          </p:nvPr>
        </p:nvSpPr>
        <p:spPr>
          <a:xfrm>
            <a:off x="511175" y="5152265"/>
            <a:ext cx="11132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4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0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title, subtitle, image across page and text below">
  <p:cSld name="2 Line title, subtitle, image across page and text below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>
            <a:spLocks noGrp="1"/>
          </p:cNvSpPr>
          <p:nvPr>
            <p:ph type="pic" idx="2"/>
          </p:nvPr>
        </p:nvSpPr>
        <p:spPr>
          <a:xfrm>
            <a:off x="0" y="2133600"/>
            <a:ext cx="12192000" cy="2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1"/>
          </p:nvPr>
        </p:nvSpPr>
        <p:spPr>
          <a:xfrm>
            <a:off x="520700" y="4783301"/>
            <a:ext cx="11123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3"/>
          </p:nvPr>
        </p:nvSpPr>
        <p:spPr>
          <a:xfrm>
            <a:off x="511175" y="5152265"/>
            <a:ext cx="11132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title"/>
          </p:nvPr>
        </p:nvSpPr>
        <p:spPr>
          <a:xfrm>
            <a:off x="511175" y="461016"/>
            <a:ext cx="97200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4"/>
          </p:nvPr>
        </p:nvSpPr>
        <p:spPr>
          <a:xfrm>
            <a:off x="511175" y="1293463"/>
            <a:ext cx="97200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85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and text">
  <p:cSld name="3 images and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0"/>
          <p:cNvSpPr>
            <a:spLocks noGrp="1"/>
          </p:cNvSpPr>
          <p:nvPr>
            <p:ph type="pic" idx="2"/>
          </p:nvPr>
        </p:nvSpPr>
        <p:spPr>
          <a:xfrm>
            <a:off x="511175" y="2133600"/>
            <a:ext cx="3674000" cy="1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40"/>
          <p:cNvSpPr txBox="1">
            <a:spLocks noGrp="1"/>
          </p:cNvSpPr>
          <p:nvPr>
            <p:ph type="body" idx="1"/>
          </p:nvPr>
        </p:nvSpPr>
        <p:spPr>
          <a:xfrm>
            <a:off x="515649" y="4005808"/>
            <a:ext cx="367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5" name="Google Shape;165;p40"/>
          <p:cNvSpPr txBox="1">
            <a:spLocks noGrp="1"/>
          </p:cNvSpPr>
          <p:nvPr>
            <p:ph type="body" idx="3"/>
          </p:nvPr>
        </p:nvSpPr>
        <p:spPr>
          <a:xfrm>
            <a:off x="511176" y="4383019"/>
            <a:ext cx="36740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>
            <a:spLocks noGrp="1"/>
          </p:cNvSpPr>
          <p:nvPr>
            <p:ph type="pic" idx="4"/>
          </p:nvPr>
        </p:nvSpPr>
        <p:spPr>
          <a:xfrm>
            <a:off x="4296360" y="2133600"/>
            <a:ext cx="3674000" cy="1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40"/>
          <p:cNvSpPr txBox="1">
            <a:spLocks noGrp="1"/>
          </p:cNvSpPr>
          <p:nvPr>
            <p:ph type="body" idx="5"/>
          </p:nvPr>
        </p:nvSpPr>
        <p:spPr>
          <a:xfrm>
            <a:off x="4300833" y="4005808"/>
            <a:ext cx="367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body" idx="6"/>
          </p:nvPr>
        </p:nvSpPr>
        <p:spPr>
          <a:xfrm>
            <a:off x="4296361" y="4383019"/>
            <a:ext cx="36740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69" name="Google Shape;169;p40"/>
          <p:cNvSpPr>
            <a:spLocks noGrp="1"/>
          </p:cNvSpPr>
          <p:nvPr>
            <p:ph type="pic" idx="7"/>
          </p:nvPr>
        </p:nvSpPr>
        <p:spPr>
          <a:xfrm>
            <a:off x="8081544" y="2133600"/>
            <a:ext cx="3674000" cy="1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8"/>
          </p:nvPr>
        </p:nvSpPr>
        <p:spPr>
          <a:xfrm>
            <a:off x="8086017" y="4005808"/>
            <a:ext cx="367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71" name="Google Shape;171;p40"/>
          <p:cNvSpPr txBox="1">
            <a:spLocks noGrp="1"/>
          </p:cNvSpPr>
          <p:nvPr>
            <p:ph type="body" idx="9"/>
          </p:nvPr>
        </p:nvSpPr>
        <p:spPr>
          <a:xfrm>
            <a:off x="8081545" y="4383019"/>
            <a:ext cx="3674000" cy="15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  <p:sp>
        <p:nvSpPr>
          <p:cNvPr id="172" name="Google Shape;172;p40"/>
          <p:cNvSpPr txBox="1">
            <a:spLocks noGrp="1"/>
          </p:cNvSpPr>
          <p:nvPr>
            <p:ph type="body" idx="13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lvl="0" indent="-3047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40" lvl="1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828709" lvl="2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2438278" lvl="3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3047848" lvl="4" indent="-44024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408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ote green">
  <p:cSld name="1_Quote gree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/>
          <p:nvPr/>
        </p:nvSpPr>
        <p:spPr>
          <a:xfrm>
            <a:off x="0" y="1736724"/>
            <a:ext cx="12192000" cy="423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9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1"/>
          <p:cNvSpPr/>
          <p:nvPr/>
        </p:nvSpPr>
        <p:spPr>
          <a:xfrm>
            <a:off x="623888" y="6237312"/>
            <a:ext cx="215600" cy="3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9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1"/>
          </p:nvPr>
        </p:nvSpPr>
        <p:spPr>
          <a:xfrm>
            <a:off x="1813999" y="2312985"/>
            <a:ext cx="8564000" cy="3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70" lvl="0" indent="-304784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80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lvl="1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lvl="2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lvl="3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lvl="4" indent="-3047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6pPr>
            <a:lvl7pPr marL="4266987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7pPr>
            <a:lvl8pPr marL="4876557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8pPr>
            <a:lvl9pPr marL="5486126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547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>
            <a:spLocks noGrp="1"/>
          </p:cNvSpPr>
          <p:nvPr>
            <p:ph type="title"/>
          </p:nvPr>
        </p:nvSpPr>
        <p:spPr>
          <a:xfrm>
            <a:off x="517771" y="452440"/>
            <a:ext cx="9817200" cy="13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body" idx="1"/>
          </p:nvPr>
        </p:nvSpPr>
        <p:spPr>
          <a:xfrm>
            <a:off x="529493" y="1806575"/>
            <a:ext cx="11138800" cy="4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70" marR="0" lvl="0" indent="-42331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40" marR="0" lvl="1" indent="-42331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09" marR="0" lvl="2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278" marR="0" lvl="3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6987" marR="0" lvl="6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557" marR="0" lvl="7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257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_1">
  <p:cSld name="Portada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446801" y="4438800"/>
            <a:ext cx="6193600" cy="1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59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9432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_2">
  <p:cSld name="portada_2">
    <p:bg>
      <p:bgPr>
        <a:gradFill>
          <a:gsLst>
            <a:gs pos="0">
              <a:srgbClr val="86C9F8"/>
            </a:gs>
            <a:gs pos="50000">
              <a:srgbClr val="B6DBF8"/>
            </a:gs>
            <a:gs pos="100000">
              <a:srgbClr val="DCECFA"/>
            </a:gs>
          </a:gsLst>
          <a:lin ang="5400012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999656" y="1412776"/>
            <a:ext cx="8863200" cy="3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999656" y="4437112"/>
            <a:ext cx="891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r" rtl="0">
              <a:spcBef>
                <a:spcPts val="667"/>
              </a:spcBef>
              <a:spcAft>
                <a:spcPts val="0"/>
              </a:spcAft>
              <a:buClr>
                <a:srgbClr val="8C8C8C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8C8C8C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33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62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_apartat">
  <p:cSld name="Portada_aparta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2999656" y="1412776"/>
            <a:ext cx="8863200" cy="30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4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2999656" y="4437112"/>
            <a:ext cx="891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r" rtl="0">
              <a:spcBef>
                <a:spcPts val="667"/>
              </a:spcBef>
              <a:spcAft>
                <a:spcPts val="0"/>
              </a:spcAft>
              <a:buClr>
                <a:srgbClr val="8C8C8C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8C8C8C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533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C8C8C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C8C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283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_Títol i objecte" type="obj">
  <p:cSld name="general_Títol i objec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1" y="-14005"/>
            <a:ext cx="12192000" cy="922800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26800" y="43200"/>
            <a:ext cx="9072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9600" y="1052733"/>
            <a:ext cx="10887200" cy="45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609585" marR="0" lvl="0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17541" y="630932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en" kern="0" smtClean="0">
                <a:solidFill>
                  <a:srgbClr val="2D2E2D"/>
                </a:solidFill>
              </a:rPr>
              <a:t>-</a:t>
            </a:r>
            <a:fld id="{00000000-1234-1234-1234-123412341234}" type="slidenum">
              <a:rPr lang="en" kern="0" smtClean="0">
                <a:solidFill>
                  <a:srgbClr val="2D2E2D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r>
              <a:rPr lang="en" kern="0" smtClean="0">
                <a:solidFill>
                  <a:srgbClr val="2D2E2D"/>
                </a:solidFill>
              </a:rPr>
              <a:t>-</a:t>
            </a:r>
            <a:endParaRPr lang="en" kern="0">
              <a:solidFill>
                <a:srgbClr val="2D2E2D"/>
              </a:solidFill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620390" y="123635"/>
            <a:ext cx="267961" cy="344064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>
              <a:buClr>
                <a:srgbClr val="2D2E2D"/>
              </a:buClr>
              <a:buSzPts val="1400"/>
              <a:buFont typeface="Calibri"/>
              <a:buNone/>
            </a:pPr>
            <a:endParaRPr sz="1900" kern="0">
              <a:solidFill>
                <a:srgbClr val="2D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56665" y="5979149"/>
            <a:ext cx="1924473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4967" y="133733"/>
            <a:ext cx="886157" cy="46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08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_blanc">
  <p:cSld name="general_blanc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45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ncament">
  <p:cSld name="tancam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0" y="0"/>
            <a:ext cx="12197600" cy="6866800"/>
          </a:xfrm>
          <a:prstGeom prst="rect">
            <a:avLst/>
          </a:prstGeom>
          <a:solidFill>
            <a:srgbClr val="009EE3"/>
          </a:solidFill>
          <a:ln w="9525" cap="flat" cmpd="sng">
            <a:solidFill>
              <a:srgbClr val="009CD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0" y="6165304"/>
            <a:ext cx="12197600" cy="820000"/>
          </a:xfrm>
          <a:prstGeom prst="rect">
            <a:avLst/>
          </a:prstGeom>
          <a:solidFill>
            <a:srgbClr val="009EE3"/>
          </a:solidFill>
          <a:ln w="9525" cap="flat" cmpd="sng">
            <a:solidFill>
              <a:srgbClr val="009CD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" name="Google Shape;31;p7"/>
          <p:cNvGrpSpPr/>
          <p:nvPr/>
        </p:nvGrpSpPr>
        <p:grpSpPr>
          <a:xfrm>
            <a:off x="0" y="6237721"/>
            <a:ext cx="12192000" cy="674100"/>
            <a:chOff x="0" y="6237720"/>
            <a:chExt cx="12192000" cy="674100"/>
          </a:xfrm>
        </p:grpSpPr>
        <p:sp>
          <p:nvSpPr>
            <p:cNvPr id="32" name="Google Shape;32;p7"/>
            <p:cNvSpPr/>
            <p:nvPr/>
          </p:nvSpPr>
          <p:spPr>
            <a:xfrm>
              <a:off x="0" y="6237720"/>
              <a:ext cx="12192000" cy="67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" name="Google Shape;33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120336" y="6399086"/>
              <a:ext cx="2789052" cy="3514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414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_Títol i 2 objectes">
  <p:cSld name="general_Títol i 2 object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609585" marR="0" lvl="0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609585" marR="0" lvl="0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1" y="-14005"/>
            <a:ext cx="12192000" cy="922800"/>
          </a:xfrm>
          <a:prstGeom prst="rect">
            <a:avLst/>
          </a:prstGeom>
          <a:solidFill>
            <a:srgbClr val="009EE3"/>
          </a:solidFill>
          <a:ln>
            <a:noFill/>
          </a:ln>
        </p:spPr>
        <p:txBody>
          <a:bodyPr spcFirstLastPara="1" wrap="square" lIns="91431" tIns="45699" rIns="91431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126800" y="43200"/>
            <a:ext cx="90720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/>
          <p:nvPr/>
        </p:nvSpPr>
        <p:spPr>
          <a:xfrm>
            <a:off x="620390" y="123635"/>
            <a:ext cx="267961" cy="344064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1" tIns="91431" rIns="91431" bIns="91431" anchor="ctr" anchorCtr="0">
            <a:noAutofit/>
          </a:bodyPr>
          <a:lstStyle/>
          <a:p>
            <a:pPr>
              <a:buClr>
                <a:srgbClr val="2D2E2D"/>
              </a:buClr>
              <a:buSzPts val="1400"/>
              <a:buFont typeface="Calibri"/>
              <a:buNone/>
            </a:pPr>
            <a:endParaRPr sz="1900" kern="0">
              <a:solidFill>
                <a:srgbClr val="2D2E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17541" y="6309320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2D2E2D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ees_clau">
  <p:cSld name="Idees_clau">
    <p:bg>
      <p:bgPr>
        <a:gradFill>
          <a:gsLst>
            <a:gs pos="0">
              <a:srgbClr val="86C9F8"/>
            </a:gs>
            <a:gs pos="50000">
              <a:srgbClr val="B6DBF8"/>
            </a:gs>
            <a:gs pos="100000">
              <a:srgbClr val="DCECFA"/>
            </a:gs>
          </a:gsLst>
          <a:lin ang="5400012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09600" y="1052737"/>
            <a:ext cx="10887200" cy="5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L="609585" marR="0" lvl="0" indent="-507987" algn="l" rtl="0">
              <a:spcBef>
                <a:spcPts val="667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82588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2100"/>
              <a:buFont typeface="Arial"/>
              <a:buChar char="–"/>
              <a:defRPr sz="28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spcBef>
                <a:spcPts val="533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 rtl="0"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3178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23392" y="0"/>
            <a:ext cx="10455200" cy="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65" rIns="121897" bIns="6096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1" i="0" u="none" strike="noStrike" cap="none">
                <a:solidFill>
                  <a:srgbClr val="009ED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087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a - Title and 1 column" type="tx">
  <p:cSld name="04a - Title and 1 colum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761933" y="576900"/>
            <a:ext cx="9908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761933" y="962800"/>
            <a:ext cx="990880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23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761933" y="1923567"/>
            <a:ext cx="10972800" cy="4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406390" rtl="0">
              <a:lnSpc>
                <a:spcPct val="105000"/>
              </a:lnSpc>
              <a:spcBef>
                <a:spcPts val="533"/>
              </a:spcBef>
              <a:spcAft>
                <a:spcPts val="0"/>
              </a:spcAft>
              <a:buSzPts val="1200"/>
              <a:buChar char="■"/>
              <a:defRPr sz="1900"/>
            </a:lvl1pPr>
            <a:lvl2pPr marL="1219170" lvl="1" indent="-406390" rtl="0">
              <a:lnSpc>
                <a:spcPct val="10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2pPr>
            <a:lvl3pPr marL="1828754" lvl="2" indent="-40639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9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043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521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9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511175" y="8779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900" i="1">
                <a:latin typeface="Arial"/>
                <a:ea typeface="Arial"/>
                <a:cs typeface="Arial"/>
                <a:sym typeface="Arial"/>
              </a:defRPr>
            </a:lvl1pPr>
            <a:lvl2pPr marL="1219170" lvl="1" indent="-4402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00"/>
            </a:lvl2pPr>
            <a:lvl3pPr marL="1828754" lvl="2" indent="-4402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00"/>
            </a:lvl3pPr>
            <a:lvl4pPr marL="2438339" lvl="3" indent="-4402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00"/>
            </a:lvl4pPr>
            <a:lvl5pPr marL="3047924" lvl="4" indent="-440256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900"/>
            </a:lvl5pPr>
            <a:lvl6pPr marL="3657509" lvl="5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900"/>
            </a:lvl6pPr>
            <a:lvl7pPr marL="4267093" lvl="6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900"/>
            </a:lvl7pPr>
            <a:lvl8pPr marL="4876678" lvl="7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900"/>
            </a:lvl8pPr>
            <a:lvl9pPr marL="5486263" lvl="8" indent="-4233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68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1440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Blank slide" type="blank">
  <p:cSld name="24. Blank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558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- Title only">
  <p:cSld name="09 - 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761933" y="1013600"/>
            <a:ext cx="1028960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1700"/>
              <a:buFont typeface="Roche Sans Condensed Light"/>
              <a:buNone/>
              <a:defRPr sz="2300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9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761933" y="576900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None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183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 - Chapter divider" type="secHead">
  <p:cSld name="03 - Chapter divider">
    <p:bg>
      <p:bgPr>
        <a:solidFill>
          <a:srgbClr val="F5F5F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-100" y="-4500"/>
            <a:ext cx="12192000" cy="6867200"/>
          </a:xfrm>
          <a:prstGeom prst="rect">
            <a:avLst/>
          </a:prstGeom>
          <a:solidFill>
            <a:srgbClr val="F5F5F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61933" y="2867800"/>
            <a:ext cx="1101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○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■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●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○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■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●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○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che Sans Medium"/>
              <a:buChar char="■"/>
              <a:defRPr sz="2900">
                <a:latin typeface="Roche Sans Medium"/>
                <a:ea typeface="Roche Sans Medium"/>
                <a:cs typeface="Roche Sans Medium"/>
                <a:sym typeface="Roche Sans Medium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 rot="5400000">
            <a:off x="12168188" y="3421000"/>
            <a:ext cx="33200" cy="16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51509" y="353079"/>
            <a:ext cx="797400" cy="428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5"/>
          <p:cNvCxnSpPr/>
          <p:nvPr/>
        </p:nvCxnSpPr>
        <p:spPr>
          <a:xfrm flipH="1">
            <a:off x="9219305" y="3428997"/>
            <a:ext cx="2963200" cy="343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5"/>
          <p:cNvCxnSpPr/>
          <p:nvPr/>
        </p:nvCxnSpPr>
        <p:spPr>
          <a:xfrm>
            <a:off x="9201167" y="-6333"/>
            <a:ext cx="2981600" cy="343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6449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06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17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30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396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755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4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980728"/>
            <a:ext cx="10515600" cy="709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29B-A093-49DB-90F8-BB421B226CF0}" type="datetimeFigureOut">
              <a:rPr lang="ca-ES" smtClean="0"/>
              <a:t>31/08/2022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36B3-9F3D-468E-BC4C-960A56DCE87C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Contenidor de contingut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1" b="15005"/>
          <a:stretch/>
        </p:blipFill>
        <p:spPr>
          <a:xfrm>
            <a:off x="738932" y="116632"/>
            <a:ext cx="5685909" cy="5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122448" y="340211"/>
            <a:ext cx="643545" cy="33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520932" y="2133601"/>
            <a:ext cx="11236400" cy="38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/>
          <p:nvPr/>
        </p:nvSpPr>
        <p:spPr>
          <a:xfrm>
            <a:off x="524400" y="6509200"/>
            <a:ext cx="6396800" cy="46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700" b="1" kern="0">
                <a:solidFill>
                  <a:srgbClr val="999999"/>
                </a:solidFill>
                <a:cs typeface="Arial"/>
                <a:sym typeface="Arial"/>
              </a:rPr>
              <a:t>Reunión Kick-off 10/05/2021</a:t>
            </a:r>
            <a:r>
              <a:rPr lang="en" sz="700" b="1" ker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" sz="700" b="1" kern="0">
                <a:solidFill>
                  <a:srgbClr val="999999"/>
                </a:solidFill>
                <a:cs typeface="Arial"/>
                <a:sym typeface="Arial"/>
              </a:rPr>
              <a:t>Servicio relativo al abordaje integral del paciente que ha sufrido un ictus durante el primer año después del evento agudo </a:t>
            </a:r>
            <a:endParaRPr sz="700" b="1" kern="0">
              <a:solidFill>
                <a:srgbClr val="99999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1158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21">
          <p15:clr>
            <a:srgbClr val="F26B43"/>
          </p15:clr>
        </p15:guide>
        <p15:guide id="2" pos="5555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pos="241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821">
          <p15:clr>
            <a:srgbClr val="F26B43"/>
          </p15:clr>
        </p15:guide>
        <p15:guide id="7" orient="horz" pos="3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8042444" y="5863563"/>
            <a:ext cx="28804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 el suport de: </a:t>
            </a: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8133" y="6412968"/>
            <a:ext cx="2391833" cy="33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03404" y="6208156"/>
            <a:ext cx="1876213" cy="54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056665" y="5985483"/>
            <a:ext cx="1924473" cy="108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1094967" y="133733"/>
            <a:ext cx="886157" cy="46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320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microsoft.com/office/2007/relationships/hdphoto" Target="../media/hdphoto1.wdp"/><Relationship Id="rId4" Type="http://schemas.openxmlformats.org/officeDocument/2006/relationships/image" Target="../media/image39.png"/><Relationship Id="rId9" Type="http://schemas.openxmlformats.org/officeDocument/2006/relationships/image" Target="../media/image34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2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598287"/>
            <a:ext cx="9144000" cy="1911675"/>
          </a:xfrm>
        </p:spPr>
        <p:txBody>
          <a:bodyPr/>
          <a:lstStyle/>
          <a:p>
            <a:r>
              <a:rPr lang="ca-ES" dirty="0" err="1" smtClean="0">
                <a:latin typeface="+mn-lt"/>
              </a:rPr>
              <a:t>Proyecto</a:t>
            </a:r>
            <a:r>
              <a:rPr lang="ca-ES" dirty="0" smtClean="0">
                <a:latin typeface="+mn-lt"/>
              </a:rPr>
              <a:t> </a:t>
            </a:r>
            <a:r>
              <a:rPr lang="ca-ES" i="1" dirty="0" err="1" smtClean="0">
                <a:latin typeface="+mn-lt"/>
              </a:rPr>
              <a:t>Strack</a:t>
            </a:r>
            <a:endParaRPr lang="ca-ES" i="1" dirty="0">
              <a:latin typeface="+mn-lt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839416" y="3573016"/>
            <a:ext cx="9972600" cy="1655762"/>
          </a:xfrm>
        </p:spPr>
        <p:txBody>
          <a:bodyPr/>
          <a:lstStyle/>
          <a:p>
            <a:r>
              <a:rPr lang="ca-ES" dirty="0" err="1" smtClean="0"/>
              <a:t>Abordaje</a:t>
            </a:r>
            <a:r>
              <a:rPr lang="ca-ES" dirty="0" smtClean="0"/>
              <a:t> integral al </a:t>
            </a:r>
            <a:r>
              <a:rPr lang="ca-ES" dirty="0" err="1" smtClean="0"/>
              <a:t>paciente</a:t>
            </a:r>
            <a:r>
              <a:rPr lang="ca-ES" dirty="0" smtClean="0"/>
              <a:t> que ha </a:t>
            </a:r>
            <a:r>
              <a:rPr lang="ca-ES" dirty="0" err="1" smtClean="0"/>
              <a:t>sufrido</a:t>
            </a:r>
            <a:r>
              <a:rPr lang="ca-ES" dirty="0" smtClean="0"/>
              <a:t> un ictus </a:t>
            </a:r>
            <a:r>
              <a:rPr lang="ca-ES" dirty="0" err="1" smtClean="0"/>
              <a:t>durante</a:t>
            </a:r>
            <a:r>
              <a:rPr lang="ca-ES" dirty="0" smtClean="0"/>
              <a:t> el primer </a:t>
            </a:r>
            <a:r>
              <a:rPr lang="ca-ES" dirty="0" err="1" smtClean="0"/>
              <a:t>año</a:t>
            </a:r>
            <a:r>
              <a:rPr lang="ca-ES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176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210000" y="5853633"/>
            <a:ext cx="11786800" cy="10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1126800" y="43200"/>
            <a:ext cx="9072000" cy="460800"/>
          </a:xfrm>
          <a:prstGeom prst="rect">
            <a:avLst/>
          </a:prstGeom>
        </p:spPr>
        <p:txBody>
          <a:bodyPr spcFirstLastPara="1" wrap="square" lIns="121894" tIns="60964" rIns="121894" bIns="60964" anchor="t" anchorCtr="0">
            <a:noAutofit/>
          </a:bodyPr>
          <a:lstStyle/>
          <a:p>
            <a:r>
              <a:rPr lang="en"/>
              <a:t>Introducción de innovaciones a partir del alta</a:t>
            </a:r>
            <a:endParaRPr/>
          </a:p>
          <a:p>
            <a:r>
              <a:rPr lang="en"/>
              <a:t>Resumen de la definición del proceso futuro: punto de vista paciente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t="8045"/>
          <a:stretch/>
        </p:blipFill>
        <p:spPr>
          <a:xfrm>
            <a:off x="2712242" y="1466984"/>
            <a:ext cx="5942225" cy="483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3800" y="2277301"/>
            <a:ext cx="2327533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211" y="3076444"/>
            <a:ext cx="776996" cy="248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2006163" y="3246640"/>
            <a:ext cx="1648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Equipo</a:t>
            </a:r>
            <a:endParaRPr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186" name="Google Shape;186;p19"/>
          <p:cNvCxnSpPr/>
          <p:nvPr/>
        </p:nvCxnSpPr>
        <p:spPr>
          <a:xfrm>
            <a:off x="3123141" y="3238319"/>
            <a:ext cx="8712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19"/>
          <p:cNvSpPr/>
          <p:nvPr/>
        </p:nvSpPr>
        <p:spPr>
          <a:xfrm>
            <a:off x="3961624" y="3187120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976529" y="1686105"/>
            <a:ext cx="1374800" cy="510130"/>
          </a:xfrm>
          <a:prstGeom prst="rect">
            <a:avLst/>
          </a:prstGeom>
          <a:solidFill>
            <a:srgbClr val="00925B"/>
          </a:solidFill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 algn="ctr">
              <a:buClr>
                <a:srgbClr val="FFFFFF"/>
              </a:buClr>
              <a:buSzPts val="1050"/>
              <a:buFont typeface="Arial"/>
              <a:buNone/>
            </a:pPr>
            <a:r>
              <a:rPr lang="en" sz="1500" b="1" kern="0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INICIO PROGRAMA</a:t>
            </a:r>
            <a:endParaRPr sz="1900"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421425" y="6066363"/>
            <a:ext cx="1859600" cy="510132"/>
          </a:xfrm>
          <a:prstGeom prst="rect">
            <a:avLst/>
          </a:prstGeom>
          <a:solidFill>
            <a:srgbClr val="D78E95"/>
          </a:solidFill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b="1" kern="0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ALTA DEL PROGRAMA</a:t>
            </a:r>
            <a:endParaRPr sz="2100"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5720972" y="3937117"/>
            <a:ext cx="2046800" cy="7872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 algn="ctr">
              <a:buClr>
                <a:srgbClr val="FFFFFF"/>
              </a:buClr>
              <a:buSzPts val="1600"/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STRACK: transformación de procesos</a:t>
            </a:r>
            <a:endParaRPr sz="1600"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 flipH="1">
            <a:off x="7224780" y="6079787"/>
            <a:ext cx="18740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Solución digital</a:t>
            </a:r>
            <a:endParaRPr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192" name="Google Shape;192;p19"/>
          <p:cNvCxnSpPr/>
          <p:nvPr/>
        </p:nvCxnSpPr>
        <p:spPr>
          <a:xfrm rot="10800000">
            <a:off x="6981103" y="6079787"/>
            <a:ext cx="14984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3" name="Google Shape;193;p19"/>
          <p:cNvSpPr/>
          <p:nvPr/>
        </p:nvSpPr>
        <p:spPr>
          <a:xfrm flipH="1">
            <a:off x="6938703" y="6028588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 flipH="1">
            <a:off x="8552400" y="3782633"/>
            <a:ext cx="3639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Monitorización domiciliaria: </a:t>
            </a:r>
            <a:r>
              <a:rPr lang="en" sz="1600" kern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seguimiento de factores de riesgo cardiovascular</a:t>
            </a:r>
            <a:endParaRPr sz="1600" kern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195" name="Google Shape;195;p19"/>
          <p:cNvCxnSpPr/>
          <p:nvPr/>
        </p:nvCxnSpPr>
        <p:spPr>
          <a:xfrm rot="10800000">
            <a:off x="8099500" y="3791700"/>
            <a:ext cx="3310800" cy="2160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19"/>
          <p:cNvSpPr/>
          <p:nvPr/>
        </p:nvSpPr>
        <p:spPr>
          <a:xfrm flipH="1">
            <a:off x="8056875" y="3740657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 flipH="1">
            <a:off x="8659863" y="1977877"/>
            <a:ext cx="18740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Rehabilitación</a:t>
            </a:r>
            <a:endParaRPr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198" name="Google Shape;198;p19"/>
          <p:cNvCxnSpPr/>
          <p:nvPr/>
        </p:nvCxnSpPr>
        <p:spPr>
          <a:xfrm rot="10800000">
            <a:off x="8416185" y="1977879"/>
            <a:ext cx="14984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19"/>
          <p:cNvSpPr/>
          <p:nvPr/>
        </p:nvSpPr>
        <p:spPr>
          <a:xfrm flipH="1">
            <a:off x="8373787" y="1926680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56166" y="1188235"/>
            <a:ext cx="511687" cy="51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/>
          <p:nvPr/>
        </p:nvSpPr>
        <p:spPr>
          <a:xfrm>
            <a:off x="1088100" y="2490237"/>
            <a:ext cx="1866800" cy="1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H. Universitari de Bellvitge</a:t>
            </a:r>
            <a:endParaRPr sz="1900" kern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H. de Viladecans</a:t>
            </a:r>
            <a:endParaRPr sz="1900" kern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Atenció Primària Metropolitana Sud </a:t>
            </a:r>
            <a:endParaRPr sz="1900" kern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pic>
        <p:nvPicPr>
          <p:cNvPr id="202" name="Google Shape;20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10301" y="5889200"/>
            <a:ext cx="342521" cy="67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71134" y="5927705"/>
            <a:ext cx="415465" cy="41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 rotWithShape="1">
          <a:blip r:embed="rId9">
            <a:alphaModFix/>
          </a:blip>
          <a:srcRect r="72975"/>
          <a:stretch/>
        </p:blipFill>
        <p:spPr>
          <a:xfrm>
            <a:off x="768697" y="2454216"/>
            <a:ext cx="484793" cy="42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 rotWithShape="1">
          <a:blip r:embed="rId9">
            <a:alphaModFix/>
          </a:blip>
          <a:srcRect l="39647" r="34606"/>
          <a:stretch/>
        </p:blipFill>
        <p:spPr>
          <a:xfrm>
            <a:off x="717825" y="2871109"/>
            <a:ext cx="532075" cy="49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9">
            <a:alphaModFix/>
          </a:blip>
          <a:srcRect l="76935"/>
          <a:stretch/>
        </p:blipFill>
        <p:spPr>
          <a:xfrm>
            <a:off x="690219" y="3245499"/>
            <a:ext cx="560056" cy="579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19"/>
          <p:cNvGrpSpPr/>
          <p:nvPr/>
        </p:nvGrpSpPr>
        <p:grpSpPr>
          <a:xfrm>
            <a:off x="5027838" y="4092107"/>
            <a:ext cx="245729" cy="168239"/>
            <a:chOff x="5809" y="2205"/>
            <a:chExt cx="565" cy="387"/>
          </a:xfrm>
        </p:grpSpPr>
        <p:sp>
          <p:nvSpPr>
            <p:cNvPr id="208" name="Google Shape;208;p19"/>
            <p:cNvSpPr/>
            <p:nvPr/>
          </p:nvSpPr>
          <p:spPr>
            <a:xfrm>
              <a:off x="5809" y="2205"/>
              <a:ext cx="265" cy="387"/>
            </a:xfrm>
            <a:custGeom>
              <a:avLst/>
              <a:gdLst/>
              <a:ahLst/>
              <a:cxnLst/>
              <a:rect l="l" t="t" r="r" b="b"/>
              <a:pathLst>
                <a:path w="1058" h="1548" extrusionOk="0">
                  <a:moveTo>
                    <a:pt x="842" y="701"/>
                  </a:moveTo>
                  <a:lnTo>
                    <a:pt x="761" y="701"/>
                  </a:lnTo>
                  <a:lnTo>
                    <a:pt x="761" y="701"/>
                  </a:lnTo>
                  <a:lnTo>
                    <a:pt x="773" y="678"/>
                  </a:lnTo>
                  <a:lnTo>
                    <a:pt x="788" y="654"/>
                  </a:lnTo>
                  <a:lnTo>
                    <a:pt x="804" y="633"/>
                  </a:lnTo>
                  <a:lnTo>
                    <a:pt x="822" y="613"/>
                  </a:lnTo>
                  <a:lnTo>
                    <a:pt x="842" y="595"/>
                  </a:lnTo>
                  <a:lnTo>
                    <a:pt x="863" y="576"/>
                  </a:lnTo>
                  <a:lnTo>
                    <a:pt x="886" y="559"/>
                  </a:lnTo>
                  <a:lnTo>
                    <a:pt x="911" y="541"/>
                  </a:lnTo>
                  <a:lnTo>
                    <a:pt x="911" y="541"/>
                  </a:lnTo>
                  <a:lnTo>
                    <a:pt x="930" y="526"/>
                  </a:lnTo>
                  <a:lnTo>
                    <a:pt x="948" y="512"/>
                  </a:lnTo>
                  <a:lnTo>
                    <a:pt x="964" y="497"/>
                  </a:lnTo>
                  <a:lnTo>
                    <a:pt x="979" y="481"/>
                  </a:lnTo>
                  <a:lnTo>
                    <a:pt x="994" y="465"/>
                  </a:lnTo>
                  <a:lnTo>
                    <a:pt x="1007" y="448"/>
                  </a:lnTo>
                  <a:lnTo>
                    <a:pt x="1018" y="431"/>
                  </a:lnTo>
                  <a:lnTo>
                    <a:pt x="1027" y="412"/>
                  </a:lnTo>
                  <a:lnTo>
                    <a:pt x="1035" y="394"/>
                  </a:lnTo>
                  <a:lnTo>
                    <a:pt x="1042" y="375"/>
                  </a:lnTo>
                  <a:lnTo>
                    <a:pt x="1047" y="357"/>
                  </a:lnTo>
                  <a:lnTo>
                    <a:pt x="1051" y="338"/>
                  </a:lnTo>
                  <a:lnTo>
                    <a:pt x="1053" y="319"/>
                  </a:lnTo>
                  <a:lnTo>
                    <a:pt x="1054" y="299"/>
                  </a:lnTo>
                  <a:lnTo>
                    <a:pt x="1053" y="278"/>
                  </a:lnTo>
                  <a:lnTo>
                    <a:pt x="1050" y="259"/>
                  </a:lnTo>
                  <a:lnTo>
                    <a:pt x="1050" y="259"/>
                  </a:lnTo>
                  <a:lnTo>
                    <a:pt x="1046" y="238"/>
                  </a:lnTo>
                  <a:lnTo>
                    <a:pt x="1040" y="218"/>
                  </a:lnTo>
                  <a:lnTo>
                    <a:pt x="1032" y="198"/>
                  </a:lnTo>
                  <a:lnTo>
                    <a:pt x="1023" y="178"/>
                  </a:lnTo>
                  <a:lnTo>
                    <a:pt x="1012" y="159"/>
                  </a:lnTo>
                  <a:lnTo>
                    <a:pt x="1000" y="142"/>
                  </a:lnTo>
                  <a:lnTo>
                    <a:pt x="987" y="125"/>
                  </a:lnTo>
                  <a:lnTo>
                    <a:pt x="971" y="108"/>
                  </a:lnTo>
                  <a:lnTo>
                    <a:pt x="955" y="93"/>
                  </a:lnTo>
                  <a:lnTo>
                    <a:pt x="938" y="79"/>
                  </a:lnTo>
                  <a:lnTo>
                    <a:pt x="919" y="66"/>
                  </a:lnTo>
                  <a:lnTo>
                    <a:pt x="900" y="53"/>
                  </a:lnTo>
                  <a:lnTo>
                    <a:pt x="880" y="42"/>
                  </a:lnTo>
                  <a:lnTo>
                    <a:pt x="858" y="32"/>
                  </a:lnTo>
                  <a:lnTo>
                    <a:pt x="836" y="24"/>
                  </a:lnTo>
                  <a:lnTo>
                    <a:pt x="812" y="17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76" y="9"/>
                  </a:lnTo>
                  <a:lnTo>
                    <a:pt x="757" y="5"/>
                  </a:lnTo>
                  <a:lnTo>
                    <a:pt x="737" y="3"/>
                  </a:lnTo>
                  <a:lnTo>
                    <a:pt x="717" y="1"/>
                  </a:lnTo>
                  <a:lnTo>
                    <a:pt x="696" y="0"/>
                  </a:lnTo>
                  <a:lnTo>
                    <a:pt x="674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1" y="2"/>
                  </a:lnTo>
                  <a:lnTo>
                    <a:pt x="590" y="6"/>
                  </a:lnTo>
                  <a:lnTo>
                    <a:pt x="560" y="11"/>
                  </a:lnTo>
                  <a:lnTo>
                    <a:pt x="530" y="18"/>
                  </a:lnTo>
                  <a:lnTo>
                    <a:pt x="499" y="27"/>
                  </a:lnTo>
                  <a:lnTo>
                    <a:pt x="470" y="37"/>
                  </a:lnTo>
                  <a:lnTo>
                    <a:pt x="441" y="48"/>
                  </a:lnTo>
                  <a:lnTo>
                    <a:pt x="412" y="62"/>
                  </a:lnTo>
                  <a:lnTo>
                    <a:pt x="384" y="77"/>
                  </a:lnTo>
                  <a:lnTo>
                    <a:pt x="356" y="93"/>
                  </a:lnTo>
                  <a:lnTo>
                    <a:pt x="329" y="110"/>
                  </a:lnTo>
                  <a:lnTo>
                    <a:pt x="304" y="129"/>
                  </a:lnTo>
                  <a:lnTo>
                    <a:pt x="278" y="149"/>
                  </a:lnTo>
                  <a:lnTo>
                    <a:pt x="254" y="171"/>
                  </a:lnTo>
                  <a:lnTo>
                    <a:pt x="230" y="195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180" y="250"/>
                  </a:lnTo>
                  <a:lnTo>
                    <a:pt x="156" y="282"/>
                  </a:lnTo>
                  <a:lnTo>
                    <a:pt x="133" y="316"/>
                  </a:lnTo>
                  <a:lnTo>
                    <a:pt x="112" y="351"/>
                  </a:lnTo>
                  <a:lnTo>
                    <a:pt x="93" y="386"/>
                  </a:lnTo>
                  <a:lnTo>
                    <a:pt x="74" y="424"/>
                  </a:lnTo>
                  <a:lnTo>
                    <a:pt x="59" y="462"/>
                  </a:lnTo>
                  <a:lnTo>
                    <a:pt x="45" y="500"/>
                  </a:lnTo>
                  <a:lnTo>
                    <a:pt x="33" y="541"/>
                  </a:lnTo>
                  <a:lnTo>
                    <a:pt x="22" y="581"/>
                  </a:lnTo>
                  <a:lnTo>
                    <a:pt x="14" y="622"/>
                  </a:lnTo>
                  <a:lnTo>
                    <a:pt x="8" y="664"/>
                  </a:lnTo>
                  <a:lnTo>
                    <a:pt x="3" y="706"/>
                  </a:lnTo>
                  <a:lnTo>
                    <a:pt x="1" y="748"/>
                  </a:lnTo>
                  <a:lnTo>
                    <a:pt x="0" y="792"/>
                  </a:lnTo>
                  <a:lnTo>
                    <a:pt x="2" y="834"/>
                  </a:lnTo>
                  <a:lnTo>
                    <a:pt x="2" y="834"/>
                  </a:lnTo>
                  <a:lnTo>
                    <a:pt x="6" y="882"/>
                  </a:lnTo>
                  <a:lnTo>
                    <a:pt x="10" y="919"/>
                  </a:lnTo>
                  <a:lnTo>
                    <a:pt x="15" y="956"/>
                  </a:lnTo>
                  <a:lnTo>
                    <a:pt x="15" y="956"/>
                  </a:lnTo>
                  <a:lnTo>
                    <a:pt x="22" y="990"/>
                  </a:lnTo>
                  <a:lnTo>
                    <a:pt x="29" y="1023"/>
                  </a:lnTo>
                  <a:lnTo>
                    <a:pt x="38" y="1054"/>
                  </a:lnTo>
                  <a:lnTo>
                    <a:pt x="48" y="1084"/>
                  </a:lnTo>
                  <a:lnTo>
                    <a:pt x="58" y="1113"/>
                  </a:lnTo>
                  <a:lnTo>
                    <a:pt x="70" y="1142"/>
                  </a:lnTo>
                  <a:lnTo>
                    <a:pt x="84" y="1169"/>
                  </a:lnTo>
                  <a:lnTo>
                    <a:pt x="98" y="1195"/>
                  </a:lnTo>
                  <a:lnTo>
                    <a:pt x="113" y="1219"/>
                  </a:lnTo>
                  <a:lnTo>
                    <a:pt x="128" y="1242"/>
                  </a:lnTo>
                  <a:lnTo>
                    <a:pt x="145" y="1265"/>
                  </a:lnTo>
                  <a:lnTo>
                    <a:pt x="163" y="1286"/>
                  </a:lnTo>
                  <a:lnTo>
                    <a:pt x="182" y="1305"/>
                  </a:lnTo>
                  <a:lnTo>
                    <a:pt x="201" y="1323"/>
                  </a:lnTo>
                  <a:lnTo>
                    <a:pt x="222" y="1340"/>
                  </a:lnTo>
                  <a:lnTo>
                    <a:pt x="244" y="1355"/>
                  </a:lnTo>
                  <a:lnTo>
                    <a:pt x="244" y="1355"/>
                  </a:lnTo>
                  <a:lnTo>
                    <a:pt x="257" y="1365"/>
                  </a:lnTo>
                  <a:lnTo>
                    <a:pt x="270" y="1374"/>
                  </a:lnTo>
                  <a:lnTo>
                    <a:pt x="283" y="1382"/>
                  </a:lnTo>
                  <a:lnTo>
                    <a:pt x="297" y="1389"/>
                  </a:lnTo>
                  <a:lnTo>
                    <a:pt x="310" y="1395"/>
                  </a:lnTo>
                  <a:lnTo>
                    <a:pt x="323" y="1401"/>
                  </a:lnTo>
                  <a:lnTo>
                    <a:pt x="337" y="1406"/>
                  </a:lnTo>
                  <a:lnTo>
                    <a:pt x="351" y="1411"/>
                  </a:lnTo>
                  <a:lnTo>
                    <a:pt x="379" y="1418"/>
                  </a:lnTo>
                  <a:lnTo>
                    <a:pt x="405" y="1423"/>
                  </a:lnTo>
                  <a:lnTo>
                    <a:pt x="432" y="1425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79" y="1426"/>
                  </a:lnTo>
                  <a:lnTo>
                    <a:pt x="499" y="1424"/>
                  </a:lnTo>
                  <a:lnTo>
                    <a:pt x="519" y="1421"/>
                  </a:lnTo>
                  <a:lnTo>
                    <a:pt x="538" y="1418"/>
                  </a:lnTo>
                  <a:lnTo>
                    <a:pt x="556" y="1413"/>
                  </a:lnTo>
                  <a:lnTo>
                    <a:pt x="572" y="1408"/>
                  </a:lnTo>
                  <a:lnTo>
                    <a:pt x="587" y="1403"/>
                  </a:lnTo>
                  <a:lnTo>
                    <a:pt x="600" y="1397"/>
                  </a:lnTo>
                  <a:lnTo>
                    <a:pt x="600" y="1397"/>
                  </a:lnTo>
                  <a:lnTo>
                    <a:pt x="622" y="1385"/>
                  </a:lnTo>
                  <a:lnTo>
                    <a:pt x="641" y="1372"/>
                  </a:lnTo>
                  <a:lnTo>
                    <a:pt x="659" y="1357"/>
                  </a:lnTo>
                  <a:lnTo>
                    <a:pt x="676" y="1342"/>
                  </a:lnTo>
                  <a:lnTo>
                    <a:pt x="692" y="1326"/>
                  </a:lnTo>
                  <a:lnTo>
                    <a:pt x="705" y="1308"/>
                  </a:lnTo>
                  <a:lnTo>
                    <a:pt x="717" y="1289"/>
                  </a:lnTo>
                  <a:lnTo>
                    <a:pt x="727" y="1270"/>
                  </a:lnTo>
                  <a:lnTo>
                    <a:pt x="735" y="1248"/>
                  </a:lnTo>
                  <a:lnTo>
                    <a:pt x="741" y="1226"/>
                  </a:lnTo>
                  <a:lnTo>
                    <a:pt x="746" y="1203"/>
                  </a:lnTo>
                  <a:lnTo>
                    <a:pt x="749" y="1180"/>
                  </a:lnTo>
                  <a:lnTo>
                    <a:pt x="751" y="1155"/>
                  </a:lnTo>
                  <a:lnTo>
                    <a:pt x="750" y="1128"/>
                  </a:lnTo>
                  <a:lnTo>
                    <a:pt x="748" y="1102"/>
                  </a:lnTo>
                  <a:lnTo>
                    <a:pt x="744" y="1074"/>
                  </a:lnTo>
                  <a:lnTo>
                    <a:pt x="744" y="1074"/>
                  </a:lnTo>
                  <a:lnTo>
                    <a:pt x="738" y="1032"/>
                  </a:lnTo>
                  <a:lnTo>
                    <a:pt x="732" y="990"/>
                  </a:lnTo>
                  <a:lnTo>
                    <a:pt x="729" y="953"/>
                  </a:lnTo>
                  <a:lnTo>
                    <a:pt x="727" y="917"/>
                  </a:lnTo>
                  <a:lnTo>
                    <a:pt x="850" y="917"/>
                  </a:lnTo>
                  <a:lnTo>
                    <a:pt x="850" y="1443"/>
                  </a:lnTo>
                  <a:lnTo>
                    <a:pt x="850" y="1443"/>
                  </a:lnTo>
                  <a:lnTo>
                    <a:pt x="850" y="1453"/>
                  </a:lnTo>
                  <a:lnTo>
                    <a:pt x="852" y="1464"/>
                  </a:lnTo>
                  <a:lnTo>
                    <a:pt x="854" y="1474"/>
                  </a:lnTo>
                  <a:lnTo>
                    <a:pt x="858" y="1483"/>
                  </a:lnTo>
                  <a:lnTo>
                    <a:pt x="862" y="1493"/>
                  </a:lnTo>
                  <a:lnTo>
                    <a:pt x="867" y="1502"/>
                  </a:lnTo>
                  <a:lnTo>
                    <a:pt x="873" y="1510"/>
                  </a:lnTo>
                  <a:lnTo>
                    <a:pt x="880" y="1517"/>
                  </a:lnTo>
                  <a:lnTo>
                    <a:pt x="888" y="1524"/>
                  </a:lnTo>
                  <a:lnTo>
                    <a:pt x="895" y="1530"/>
                  </a:lnTo>
                  <a:lnTo>
                    <a:pt x="904" y="1535"/>
                  </a:lnTo>
                  <a:lnTo>
                    <a:pt x="913" y="1539"/>
                  </a:lnTo>
                  <a:lnTo>
                    <a:pt x="923" y="1543"/>
                  </a:lnTo>
                  <a:lnTo>
                    <a:pt x="933" y="1545"/>
                  </a:lnTo>
                  <a:lnTo>
                    <a:pt x="943" y="1547"/>
                  </a:lnTo>
                  <a:lnTo>
                    <a:pt x="953" y="1548"/>
                  </a:lnTo>
                  <a:lnTo>
                    <a:pt x="953" y="1548"/>
                  </a:lnTo>
                  <a:lnTo>
                    <a:pt x="964" y="1547"/>
                  </a:lnTo>
                  <a:lnTo>
                    <a:pt x="974" y="1545"/>
                  </a:lnTo>
                  <a:lnTo>
                    <a:pt x="985" y="1543"/>
                  </a:lnTo>
                  <a:lnTo>
                    <a:pt x="995" y="1539"/>
                  </a:lnTo>
                  <a:lnTo>
                    <a:pt x="1004" y="1535"/>
                  </a:lnTo>
                  <a:lnTo>
                    <a:pt x="1012" y="1530"/>
                  </a:lnTo>
                  <a:lnTo>
                    <a:pt x="1020" y="1524"/>
                  </a:lnTo>
                  <a:lnTo>
                    <a:pt x="1028" y="1517"/>
                  </a:lnTo>
                  <a:lnTo>
                    <a:pt x="1034" y="1510"/>
                  </a:lnTo>
                  <a:lnTo>
                    <a:pt x="1040" y="1502"/>
                  </a:lnTo>
                  <a:lnTo>
                    <a:pt x="1045" y="1493"/>
                  </a:lnTo>
                  <a:lnTo>
                    <a:pt x="1050" y="1483"/>
                  </a:lnTo>
                  <a:lnTo>
                    <a:pt x="1053" y="1474"/>
                  </a:lnTo>
                  <a:lnTo>
                    <a:pt x="1056" y="1464"/>
                  </a:lnTo>
                  <a:lnTo>
                    <a:pt x="1057" y="1453"/>
                  </a:lnTo>
                  <a:lnTo>
                    <a:pt x="1058" y="1443"/>
                  </a:lnTo>
                  <a:lnTo>
                    <a:pt x="1058" y="1443"/>
                  </a:lnTo>
                  <a:lnTo>
                    <a:pt x="1058" y="918"/>
                  </a:lnTo>
                  <a:lnTo>
                    <a:pt x="1058" y="918"/>
                  </a:lnTo>
                  <a:lnTo>
                    <a:pt x="1057" y="896"/>
                  </a:lnTo>
                  <a:lnTo>
                    <a:pt x="1054" y="874"/>
                  </a:lnTo>
                  <a:lnTo>
                    <a:pt x="1049" y="854"/>
                  </a:lnTo>
                  <a:lnTo>
                    <a:pt x="1041" y="834"/>
                  </a:lnTo>
                  <a:lnTo>
                    <a:pt x="1032" y="815"/>
                  </a:lnTo>
                  <a:lnTo>
                    <a:pt x="1021" y="797"/>
                  </a:lnTo>
                  <a:lnTo>
                    <a:pt x="1009" y="781"/>
                  </a:lnTo>
                  <a:lnTo>
                    <a:pt x="995" y="764"/>
                  </a:lnTo>
                  <a:lnTo>
                    <a:pt x="979" y="751"/>
                  </a:lnTo>
                  <a:lnTo>
                    <a:pt x="962" y="738"/>
                  </a:lnTo>
                  <a:lnTo>
                    <a:pt x="945" y="727"/>
                  </a:lnTo>
                  <a:lnTo>
                    <a:pt x="926" y="718"/>
                  </a:lnTo>
                  <a:lnTo>
                    <a:pt x="906" y="711"/>
                  </a:lnTo>
                  <a:lnTo>
                    <a:pt x="885" y="706"/>
                  </a:lnTo>
                  <a:lnTo>
                    <a:pt x="864" y="702"/>
                  </a:lnTo>
                  <a:lnTo>
                    <a:pt x="842" y="701"/>
                  </a:lnTo>
                  <a:lnTo>
                    <a:pt x="842" y="701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6110" y="2205"/>
              <a:ext cx="264" cy="387"/>
            </a:xfrm>
            <a:custGeom>
              <a:avLst/>
              <a:gdLst/>
              <a:ahLst/>
              <a:cxnLst/>
              <a:rect l="l" t="t" r="r" b="b"/>
              <a:pathLst>
                <a:path w="1057" h="1548" extrusionOk="0">
                  <a:moveTo>
                    <a:pt x="851" y="219"/>
                  </a:moveTo>
                  <a:lnTo>
                    <a:pt x="851" y="219"/>
                  </a:lnTo>
                  <a:lnTo>
                    <a:pt x="828" y="195"/>
                  </a:lnTo>
                  <a:lnTo>
                    <a:pt x="804" y="171"/>
                  </a:lnTo>
                  <a:lnTo>
                    <a:pt x="779" y="149"/>
                  </a:lnTo>
                  <a:lnTo>
                    <a:pt x="754" y="129"/>
                  </a:lnTo>
                  <a:lnTo>
                    <a:pt x="728" y="110"/>
                  </a:lnTo>
                  <a:lnTo>
                    <a:pt x="702" y="93"/>
                  </a:lnTo>
                  <a:lnTo>
                    <a:pt x="673" y="77"/>
                  </a:lnTo>
                  <a:lnTo>
                    <a:pt x="646" y="62"/>
                  </a:lnTo>
                  <a:lnTo>
                    <a:pt x="617" y="48"/>
                  </a:lnTo>
                  <a:lnTo>
                    <a:pt x="588" y="37"/>
                  </a:lnTo>
                  <a:lnTo>
                    <a:pt x="559" y="27"/>
                  </a:lnTo>
                  <a:lnTo>
                    <a:pt x="528" y="18"/>
                  </a:lnTo>
                  <a:lnTo>
                    <a:pt x="498" y="11"/>
                  </a:lnTo>
                  <a:lnTo>
                    <a:pt x="467" y="6"/>
                  </a:lnTo>
                  <a:lnTo>
                    <a:pt x="437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41" y="1"/>
                  </a:lnTo>
                  <a:lnTo>
                    <a:pt x="320" y="3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3" y="12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22" y="24"/>
                  </a:lnTo>
                  <a:lnTo>
                    <a:pt x="200" y="32"/>
                  </a:lnTo>
                  <a:lnTo>
                    <a:pt x="178" y="42"/>
                  </a:lnTo>
                  <a:lnTo>
                    <a:pt x="158" y="53"/>
                  </a:lnTo>
                  <a:lnTo>
                    <a:pt x="138" y="66"/>
                  </a:lnTo>
                  <a:lnTo>
                    <a:pt x="120" y="79"/>
                  </a:lnTo>
                  <a:lnTo>
                    <a:pt x="103" y="93"/>
                  </a:lnTo>
                  <a:lnTo>
                    <a:pt x="87" y="108"/>
                  </a:lnTo>
                  <a:lnTo>
                    <a:pt x="71" y="125"/>
                  </a:lnTo>
                  <a:lnTo>
                    <a:pt x="58" y="142"/>
                  </a:lnTo>
                  <a:lnTo>
                    <a:pt x="45" y="159"/>
                  </a:lnTo>
                  <a:lnTo>
                    <a:pt x="35" y="178"/>
                  </a:lnTo>
                  <a:lnTo>
                    <a:pt x="26" y="198"/>
                  </a:lnTo>
                  <a:lnTo>
                    <a:pt x="18" y="218"/>
                  </a:lnTo>
                  <a:lnTo>
                    <a:pt x="12" y="238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5" y="278"/>
                  </a:lnTo>
                  <a:lnTo>
                    <a:pt x="4" y="299"/>
                  </a:lnTo>
                  <a:lnTo>
                    <a:pt x="5" y="319"/>
                  </a:lnTo>
                  <a:lnTo>
                    <a:pt x="7" y="338"/>
                  </a:lnTo>
                  <a:lnTo>
                    <a:pt x="10" y="357"/>
                  </a:lnTo>
                  <a:lnTo>
                    <a:pt x="16" y="375"/>
                  </a:lnTo>
                  <a:lnTo>
                    <a:pt x="22" y="394"/>
                  </a:lnTo>
                  <a:lnTo>
                    <a:pt x="30" y="412"/>
                  </a:lnTo>
                  <a:lnTo>
                    <a:pt x="40" y="431"/>
                  </a:lnTo>
                  <a:lnTo>
                    <a:pt x="51" y="448"/>
                  </a:lnTo>
                  <a:lnTo>
                    <a:pt x="64" y="465"/>
                  </a:lnTo>
                  <a:lnTo>
                    <a:pt x="78" y="481"/>
                  </a:lnTo>
                  <a:lnTo>
                    <a:pt x="94" y="497"/>
                  </a:lnTo>
                  <a:lnTo>
                    <a:pt x="110" y="512"/>
                  </a:lnTo>
                  <a:lnTo>
                    <a:pt x="128" y="526"/>
                  </a:lnTo>
                  <a:lnTo>
                    <a:pt x="147" y="541"/>
                  </a:lnTo>
                  <a:lnTo>
                    <a:pt x="147" y="541"/>
                  </a:lnTo>
                  <a:lnTo>
                    <a:pt x="172" y="559"/>
                  </a:lnTo>
                  <a:lnTo>
                    <a:pt x="194" y="576"/>
                  </a:lnTo>
                  <a:lnTo>
                    <a:pt x="216" y="595"/>
                  </a:lnTo>
                  <a:lnTo>
                    <a:pt x="236" y="613"/>
                  </a:lnTo>
                  <a:lnTo>
                    <a:pt x="254" y="633"/>
                  </a:lnTo>
                  <a:lnTo>
                    <a:pt x="270" y="654"/>
                  </a:lnTo>
                  <a:lnTo>
                    <a:pt x="284" y="678"/>
                  </a:lnTo>
                  <a:lnTo>
                    <a:pt x="297" y="701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194" y="702"/>
                  </a:lnTo>
                  <a:lnTo>
                    <a:pt x="172" y="706"/>
                  </a:lnTo>
                  <a:lnTo>
                    <a:pt x="152" y="711"/>
                  </a:lnTo>
                  <a:lnTo>
                    <a:pt x="132" y="718"/>
                  </a:lnTo>
                  <a:lnTo>
                    <a:pt x="113" y="727"/>
                  </a:lnTo>
                  <a:lnTo>
                    <a:pt x="95" y="738"/>
                  </a:lnTo>
                  <a:lnTo>
                    <a:pt x="79" y="751"/>
                  </a:lnTo>
                  <a:lnTo>
                    <a:pt x="63" y="764"/>
                  </a:lnTo>
                  <a:lnTo>
                    <a:pt x="49" y="781"/>
                  </a:lnTo>
                  <a:lnTo>
                    <a:pt x="36" y="797"/>
                  </a:lnTo>
                  <a:lnTo>
                    <a:pt x="26" y="815"/>
                  </a:lnTo>
                  <a:lnTo>
                    <a:pt x="16" y="834"/>
                  </a:lnTo>
                  <a:lnTo>
                    <a:pt x="9" y="854"/>
                  </a:lnTo>
                  <a:lnTo>
                    <a:pt x="4" y="874"/>
                  </a:lnTo>
                  <a:lnTo>
                    <a:pt x="1" y="896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3"/>
                  </a:lnTo>
                  <a:lnTo>
                    <a:pt x="2" y="1464"/>
                  </a:lnTo>
                  <a:lnTo>
                    <a:pt x="5" y="1474"/>
                  </a:lnTo>
                  <a:lnTo>
                    <a:pt x="8" y="1483"/>
                  </a:lnTo>
                  <a:lnTo>
                    <a:pt x="12" y="1493"/>
                  </a:lnTo>
                  <a:lnTo>
                    <a:pt x="18" y="1502"/>
                  </a:lnTo>
                  <a:lnTo>
                    <a:pt x="23" y="1510"/>
                  </a:lnTo>
                  <a:lnTo>
                    <a:pt x="30" y="1517"/>
                  </a:lnTo>
                  <a:lnTo>
                    <a:pt x="37" y="1524"/>
                  </a:lnTo>
                  <a:lnTo>
                    <a:pt x="45" y="1530"/>
                  </a:lnTo>
                  <a:lnTo>
                    <a:pt x="54" y="1535"/>
                  </a:lnTo>
                  <a:lnTo>
                    <a:pt x="63" y="1539"/>
                  </a:lnTo>
                  <a:lnTo>
                    <a:pt x="72" y="1543"/>
                  </a:lnTo>
                  <a:lnTo>
                    <a:pt x="83" y="1545"/>
                  </a:lnTo>
                  <a:lnTo>
                    <a:pt x="94" y="1547"/>
                  </a:lnTo>
                  <a:lnTo>
                    <a:pt x="104" y="1548"/>
                  </a:lnTo>
                  <a:lnTo>
                    <a:pt x="104" y="1548"/>
                  </a:lnTo>
                  <a:lnTo>
                    <a:pt x="115" y="1547"/>
                  </a:lnTo>
                  <a:lnTo>
                    <a:pt x="125" y="1545"/>
                  </a:lnTo>
                  <a:lnTo>
                    <a:pt x="135" y="1543"/>
                  </a:lnTo>
                  <a:lnTo>
                    <a:pt x="145" y="1539"/>
                  </a:lnTo>
                  <a:lnTo>
                    <a:pt x="154" y="1535"/>
                  </a:lnTo>
                  <a:lnTo>
                    <a:pt x="162" y="1530"/>
                  </a:lnTo>
                  <a:lnTo>
                    <a:pt x="170" y="1524"/>
                  </a:lnTo>
                  <a:lnTo>
                    <a:pt x="178" y="1517"/>
                  </a:lnTo>
                  <a:lnTo>
                    <a:pt x="184" y="1510"/>
                  </a:lnTo>
                  <a:lnTo>
                    <a:pt x="190" y="1502"/>
                  </a:lnTo>
                  <a:lnTo>
                    <a:pt x="196" y="1493"/>
                  </a:lnTo>
                  <a:lnTo>
                    <a:pt x="200" y="1483"/>
                  </a:lnTo>
                  <a:lnTo>
                    <a:pt x="203" y="1474"/>
                  </a:lnTo>
                  <a:lnTo>
                    <a:pt x="206" y="1464"/>
                  </a:lnTo>
                  <a:lnTo>
                    <a:pt x="208" y="1453"/>
                  </a:lnTo>
                  <a:lnTo>
                    <a:pt x="208" y="1443"/>
                  </a:lnTo>
                  <a:lnTo>
                    <a:pt x="208" y="917"/>
                  </a:lnTo>
                  <a:lnTo>
                    <a:pt x="331" y="917"/>
                  </a:lnTo>
                  <a:lnTo>
                    <a:pt x="331" y="917"/>
                  </a:lnTo>
                  <a:lnTo>
                    <a:pt x="329" y="953"/>
                  </a:lnTo>
                  <a:lnTo>
                    <a:pt x="325" y="990"/>
                  </a:lnTo>
                  <a:lnTo>
                    <a:pt x="320" y="1032"/>
                  </a:lnTo>
                  <a:lnTo>
                    <a:pt x="313" y="1074"/>
                  </a:lnTo>
                  <a:lnTo>
                    <a:pt x="313" y="1074"/>
                  </a:lnTo>
                  <a:lnTo>
                    <a:pt x="309" y="1102"/>
                  </a:lnTo>
                  <a:lnTo>
                    <a:pt x="307" y="1128"/>
                  </a:lnTo>
                  <a:lnTo>
                    <a:pt x="307" y="1155"/>
                  </a:lnTo>
                  <a:lnTo>
                    <a:pt x="308" y="1180"/>
                  </a:lnTo>
                  <a:lnTo>
                    <a:pt x="311" y="1203"/>
                  </a:lnTo>
                  <a:lnTo>
                    <a:pt x="316" y="1226"/>
                  </a:lnTo>
                  <a:lnTo>
                    <a:pt x="323" y="1248"/>
                  </a:lnTo>
                  <a:lnTo>
                    <a:pt x="331" y="1270"/>
                  </a:lnTo>
                  <a:lnTo>
                    <a:pt x="341" y="1289"/>
                  </a:lnTo>
                  <a:lnTo>
                    <a:pt x="353" y="1308"/>
                  </a:lnTo>
                  <a:lnTo>
                    <a:pt x="366" y="1326"/>
                  </a:lnTo>
                  <a:lnTo>
                    <a:pt x="382" y="1342"/>
                  </a:lnTo>
                  <a:lnTo>
                    <a:pt x="398" y="1357"/>
                  </a:lnTo>
                  <a:lnTo>
                    <a:pt x="416" y="1372"/>
                  </a:lnTo>
                  <a:lnTo>
                    <a:pt x="436" y="1385"/>
                  </a:lnTo>
                  <a:lnTo>
                    <a:pt x="457" y="1397"/>
                  </a:lnTo>
                  <a:lnTo>
                    <a:pt x="457" y="1397"/>
                  </a:lnTo>
                  <a:lnTo>
                    <a:pt x="471" y="1403"/>
                  </a:lnTo>
                  <a:lnTo>
                    <a:pt x="486" y="1408"/>
                  </a:lnTo>
                  <a:lnTo>
                    <a:pt x="502" y="1413"/>
                  </a:lnTo>
                  <a:lnTo>
                    <a:pt x="519" y="1418"/>
                  </a:lnTo>
                  <a:lnTo>
                    <a:pt x="539" y="1421"/>
                  </a:lnTo>
                  <a:lnTo>
                    <a:pt x="559" y="1424"/>
                  </a:lnTo>
                  <a:lnTo>
                    <a:pt x="579" y="1426"/>
                  </a:lnTo>
                  <a:lnTo>
                    <a:pt x="600" y="1426"/>
                  </a:lnTo>
                  <a:lnTo>
                    <a:pt x="600" y="1426"/>
                  </a:lnTo>
                  <a:lnTo>
                    <a:pt x="626" y="1425"/>
                  </a:lnTo>
                  <a:lnTo>
                    <a:pt x="652" y="1423"/>
                  </a:lnTo>
                  <a:lnTo>
                    <a:pt x="679" y="1418"/>
                  </a:lnTo>
                  <a:lnTo>
                    <a:pt x="707" y="1411"/>
                  </a:lnTo>
                  <a:lnTo>
                    <a:pt x="721" y="1406"/>
                  </a:lnTo>
                  <a:lnTo>
                    <a:pt x="734" y="1401"/>
                  </a:lnTo>
                  <a:lnTo>
                    <a:pt x="748" y="1395"/>
                  </a:lnTo>
                  <a:lnTo>
                    <a:pt x="761" y="1389"/>
                  </a:lnTo>
                  <a:lnTo>
                    <a:pt x="775" y="1382"/>
                  </a:lnTo>
                  <a:lnTo>
                    <a:pt x="788" y="1374"/>
                  </a:lnTo>
                  <a:lnTo>
                    <a:pt x="801" y="1365"/>
                  </a:lnTo>
                  <a:lnTo>
                    <a:pt x="814" y="1355"/>
                  </a:lnTo>
                  <a:lnTo>
                    <a:pt x="814" y="1355"/>
                  </a:lnTo>
                  <a:lnTo>
                    <a:pt x="836" y="1340"/>
                  </a:lnTo>
                  <a:lnTo>
                    <a:pt x="857" y="1323"/>
                  </a:lnTo>
                  <a:lnTo>
                    <a:pt x="876" y="1305"/>
                  </a:lnTo>
                  <a:lnTo>
                    <a:pt x="895" y="1286"/>
                  </a:lnTo>
                  <a:lnTo>
                    <a:pt x="913" y="1265"/>
                  </a:lnTo>
                  <a:lnTo>
                    <a:pt x="929" y="1242"/>
                  </a:lnTo>
                  <a:lnTo>
                    <a:pt x="945" y="1219"/>
                  </a:lnTo>
                  <a:lnTo>
                    <a:pt x="960" y="1195"/>
                  </a:lnTo>
                  <a:lnTo>
                    <a:pt x="974" y="1169"/>
                  </a:lnTo>
                  <a:lnTo>
                    <a:pt x="988" y="1142"/>
                  </a:lnTo>
                  <a:lnTo>
                    <a:pt x="999" y="1113"/>
                  </a:lnTo>
                  <a:lnTo>
                    <a:pt x="1010" y="1084"/>
                  </a:lnTo>
                  <a:lnTo>
                    <a:pt x="1020" y="1054"/>
                  </a:lnTo>
                  <a:lnTo>
                    <a:pt x="1028" y="1023"/>
                  </a:lnTo>
                  <a:lnTo>
                    <a:pt x="1036" y="990"/>
                  </a:lnTo>
                  <a:lnTo>
                    <a:pt x="1042" y="956"/>
                  </a:lnTo>
                  <a:lnTo>
                    <a:pt x="1042" y="956"/>
                  </a:lnTo>
                  <a:lnTo>
                    <a:pt x="1048" y="919"/>
                  </a:lnTo>
                  <a:lnTo>
                    <a:pt x="1052" y="882"/>
                  </a:lnTo>
                  <a:lnTo>
                    <a:pt x="1056" y="834"/>
                  </a:lnTo>
                  <a:lnTo>
                    <a:pt x="1056" y="834"/>
                  </a:lnTo>
                  <a:lnTo>
                    <a:pt x="1057" y="792"/>
                  </a:lnTo>
                  <a:lnTo>
                    <a:pt x="1057" y="748"/>
                  </a:lnTo>
                  <a:lnTo>
                    <a:pt x="1055" y="706"/>
                  </a:lnTo>
                  <a:lnTo>
                    <a:pt x="1050" y="664"/>
                  </a:lnTo>
                  <a:lnTo>
                    <a:pt x="1044" y="622"/>
                  </a:lnTo>
                  <a:lnTo>
                    <a:pt x="1035" y="581"/>
                  </a:lnTo>
                  <a:lnTo>
                    <a:pt x="1025" y="541"/>
                  </a:lnTo>
                  <a:lnTo>
                    <a:pt x="1013" y="500"/>
                  </a:lnTo>
                  <a:lnTo>
                    <a:pt x="999" y="462"/>
                  </a:lnTo>
                  <a:lnTo>
                    <a:pt x="982" y="424"/>
                  </a:lnTo>
                  <a:lnTo>
                    <a:pt x="965" y="386"/>
                  </a:lnTo>
                  <a:lnTo>
                    <a:pt x="946" y="351"/>
                  </a:lnTo>
                  <a:lnTo>
                    <a:pt x="925" y="316"/>
                  </a:lnTo>
                  <a:lnTo>
                    <a:pt x="902" y="282"/>
                  </a:lnTo>
                  <a:lnTo>
                    <a:pt x="878" y="250"/>
                  </a:lnTo>
                  <a:lnTo>
                    <a:pt x="851" y="219"/>
                  </a:lnTo>
                  <a:lnTo>
                    <a:pt x="851" y="219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9"/>
          <p:cNvSpPr/>
          <p:nvPr/>
        </p:nvSpPr>
        <p:spPr>
          <a:xfrm>
            <a:off x="5132454" y="3808406"/>
            <a:ext cx="152372" cy="192417"/>
          </a:xfrm>
          <a:custGeom>
            <a:avLst/>
            <a:gdLst/>
            <a:ahLst/>
            <a:cxnLst/>
            <a:rect l="l" t="t" r="r" b="b"/>
            <a:pathLst>
              <a:path w="1796" h="2268" extrusionOk="0">
                <a:moveTo>
                  <a:pt x="1709" y="1248"/>
                </a:move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39" y="1224"/>
                </a:lnTo>
                <a:lnTo>
                  <a:pt x="1533" y="1201"/>
                </a:lnTo>
                <a:lnTo>
                  <a:pt x="1533" y="1201"/>
                </a:lnTo>
                <a:lnTo>
                  <a:pt x="1533" y="1201"/>
                </a:lnTo>
                <a:lnTo>
                  <a:pt x="1709" y="1201"/>
                </a:lnTo>
                <a:lnTo>
                  <a:pt x="1709" y="1201"/>
                </a:lnTo>
                <a:lnTo>
                  <a:pt x="1718" y="1201"/>
                </a:lnTo>
                <a:lnTo>
                  <a:pt x="1727" y="1200"/>
                </a:lnTo>
                <a:lnTo>
                  <a:pt x="1735" y="1197"/>
                </a:lnTo>
                <a:lnTo>
                  <a:pt x="1743" y="1195"/>
                </a:lnTo>
                <a:lnTo>
                  <a:pt x="1751" y="1191"/>
                </a:lnTo>
                <a:lnTo>
                  <a:pt x="1758" y="1186"/>
                </a:lnTo>
                <a:lnTo>
                  <a:pt x="1765" y="1181"/>
                </a:lnTo>
                <a:lnTo>
                  <a:pt x="1771" y="1176"/>
                </a:lnTo>
                <a:lnTo>
                  <a:pt x="1776" y="1170"/>
                </a:lnTo>
                <a:lnTo>
                  <a:pt x="1781" y="1163"/>
                </a:lnTo>
                <a:lnTo>
                  <a:pt x="1786" y="1156"/>
                </a:lnTo>
                <a:lnTo>
                  <a:pt x="1789" y="1148"/>
                </a:lnTo>
                <a:lnTo>
                  <a:pt x="1792" y="1140"/>
                </a:lnTo>
                <a:lnTo>
                  <a:pt x="1795" y="1131"/>
                </a:lnTo>
                <a:lnTo>
                  <a:pt x="1796" y="1122"/>
                </a:lnTo>
                <a:lnTo>
                  <a:pt x="1796" y="1113"/>
                </a:lnTo>
                <a:lnTo>
                  <a:pt x="1796" y="1113"/>
                </a:lnTo>
                <a:lnTo>
                  <a:pt x="1796" y="1104"/>
                </a:lnTo>
                <a:lnTo>
                  <a:pt x="1795" y="1096"/>
                </a:lnTo>
                <a:lnTo>
                  <a:pt x="1792" y="1087"/>
                </a:lnTo>
                <a:lnTo>
                  <a:pt x="1789" y="1079"/>
                </a:lnTo>
                <a:lnTo>
                  <a:pt x="1786" y="1072"/>
                </a:lnTo>
                <a:lnTo>
                  <a:pt x="1781" y="1064"/>
                </a:lnTo>
                <a:lnTo>
                  <a:pt x="1776" y="1058"/>
                </a:lnTo>
                <a:lnTo>
                  <a:pt x="1771" y="1051"/>
                </a:lnTo>
                <a:lnTo>
                  <a:pt x="1765" y="1046"/>
                </a:lnTo>
                <a:lnTo>
                  <a:pt x="1758" y="1041"/>
                </a:lnTo>
                <a:lnTo>
                  <a:pt x="1751" y="1036"/>
                </a:lnTo>
                <a:lnTo>
                  <a:pt x="1743" y="1033"/>
                </a:lnTo>
                <a:lnTo>
                  <a:pt x="1735" y="1030"/>
                </a:lnTo>
                <a:lnTo>
                  <a:pt x="1727" y="1028"/>
                </a:lnTo>
                <a:lnTo>
                  <a:pt x="1718" y="1026"/>
                </a:lnTo>
                <a:lnTo>
                  <a:pt x="1709" y="1026"/>
                </a:lnTo>
                <a:lnTo>
                  <a:pt x="1466" y="1026"/>
                </a:lnTo>
                <a:lnTo>
                  <a:pt x="1466" y="1026"/>
                </a:lnTo>
                <a:lnTo>
                  <a:pt x="1453" y="998"/>
                </a:lnTo>
                <a:lnTo>
                  <a:pt x="1439" y="971"/>
                </a:lnTo>
                <a:lnTo>
                  <a:pt x="1439" y="971"/>
                </a:lnTo>
                <a:lnTo>
                  <a:pt x="1441" y="943"/>
                </a:lnTo>
                <a:lnTo>
                  <a:pt x="1441" y="929"/>
                </a:lnTo>
                <a:lnTo>
                  <a:pt x="1441" y="914"/>
                </a:lnTo>
                <a:lnTo>
                  <a:pt x="1441" y="914"/>
                </a:lnTo>
                <a:lnTo>
                  <a:pt x="1440" y="880"/>
                </a:lnTo>
                <a:lnTo>
                  <a:pt x="1437" y="847"/>
                </a:lnTo>
                <a:lnTo>
                  <a:pt x="1432" y="815"/>
                </a:lnTo>
                <a:lnTo>
                  <a:pt x="1425" y="783"/>
                </a:lnTo>
                <a:lnTo>
                  <a:pt x="1416" y="751"/>
                </a:lnTo>
                <a:lnTo>
                  <a:pt x="1405" y="721"/>
                </a:lnTo>
                <a:lnTo>
                  <a:pt x="1392" y="691"/>
                </a:lnTo>
                <a:lnTo>
                  <a:pt x="1378" y="663"/>
                </a:lnTo>
                <a:lnTo>
                  <a:pt x="1576" y="663"/>
                </a:lnTo>
                <a:lnTo>
                  <a:pt x="1576" y="663"/>
                </a:lnTo>
                <a:lnTo>
                  <a:pt x="1589" y="662"/>
                </a:lnTo>
                <a:lnTo>
                  <a:pt x="1602" y="660"/>
                </a:lnTo>
                <a:lnTo>
                  <a:pt x="1614" y="656"/>
                </a:lnTo>
                <a:lnTo>
                  <a:pt x="1626" y="651"/>
                </a:lnTo>
                <a:lnTo>
                  <a:pt x="1637" y="646"/>
                </a:lnTo>
                <a:lnTo>
                  <a:pt x="1647" y="640"/>
                </a:lnTo>
                <a:lnTo>
                  <a:pt x="1657" y="632"/>
                </a:lnTo>
                <a:lnTo>
                  <a:pt x="1666" y="624"/>
                </a:lnTo>
                <a:lnTo>
                  <a:pt x="1675" y="615"/>
                </a:lnTo>
                <a:lnTo>
                  <a:pt x="1682" y="605"/>
                </a:lnTo>
                <a:lnTo>
                  <a:pt x="1688" y="594"/>
                </a:lnTo>
                <a:lnTo>
                  <a:pt x="1694" y="583"/>
                </a:lnTo>
                <a:lnTo>
                  <a:pt x="1698" y="571"/>
                </a:lnTo>
                <a:lnTo>
                  <a:pt x="1701" y="559"/>
                </a:lnTo>
                <a:lnTo>
                  <a:pt x="1703" y="546"/>
                </a:lnTo>
                <a:lnTo>
                  <a:pt x="1704" y="532"/>
                </a:lnTo>
                <a:lnTo>
                  <a:pt x="1704" y="532"/>
                </a:lnTo>
                <a:lnTo>
                  <a:pt x="1703" y="519"/>
                </a:lnTo>
                <a:lnTo>
                  <a:pt x="1701" y="506"/>
                </a:lnTo>
                <a:lnTo>
                  <a:pt x="1698" y="494"/>
                </a:lnTo>
                <a:lnTo>
                  <a:pt x="1694" y="482"/>
                </a:lnTo>
                <a:lnTo>
                  <a:pt x="1688" y="471"/>
                </a:lnTo>
                <a:lnTo>
                  <a:pt x="1682" y="461"/>
                </a:lnTo>
                <a:lnTo>
                  <a:pt x="1675" y="451"/>
                </a:lnTo>
                <a:lnTo>
                  <a:pt x="1666" y="442"/>
                </a:lnTo>
                <a:lnTo>
                  <a:pt x="1657" y="433"/>
                </a:lnTo>
                <a:lnTo>
                  <a:pt x="1647" y="426"/>
                </a:lnTo>
                <a:lnTo>
                  <a:pt x="1637" y="420"/>
                </a:lnTo>
                <a:lnTo>
                  <a:pt x="1626" y="413"/>
                </a:lnTo>
                <a:lnTo>
                  <a:pt x="1614" y="409"/>
                </a:lnTo>
                <a:lnTo>
                  <a:pt x="1602" y="406"/>
                </a:lnTo>
                <a:lnTo>
                  <a:pt x="1589" y="404"/>
                </a:lnTo>
                <a:lnTo>
                  <a:pt x="1576" y="403"/>
                </a:lnTo>
                <a:lnTo>
                  <a:pt x="1269" y="403"/>
                </a:lnTo>
                <a:lnTo>
                  <a:pt x="1269" y="168"/>
                </a:lnTo>
                <a:lnTo>
                  <a:pt x="1269" y="168"/>
                </a:lnTo>
                <a:lnTo>
                  <a:pt x="1269" y="159"/>
                </a:lnTo>
                <a:lnTo>
                  <a:pt x="1267" y="150"/>
                </a:lnTo>
                <a:lnTo>
                  <a:pt x="1265" y="142"/>
                </a:lnTo>
                <a:lnTo>
                  <a:pt x="1262" y="134"/>
                </a:lnTo>
                <a:lnTo>
                  <a:pt x="1259" y="126"/>
                </a:lnTo>
                <a:lnTo>
                  <a:pt x="1254" y="119"/>
                </a:lnTo>
                <a:lnTo>
                  <a:pt x="1249" y="113"/>
                </a:lnTo>
                <a:lnTo>
                  <a:pt x="1244" y="106"/>
                </a:lnTo>
                <a:lnTo>
                  <a:pt x="1237" y="101"/>
                </a:lnTo>
                <a:lnTo>
                  <a:pt x="1231" y="96"/>
                </a:lnTo>
                <a:lnTo>
                  <a:pt x="1224" y="91"/>
                </a:lnTo>
                <a:lnTo>
                  <a:pt x="1216" y="88"/>
                </a:lnTo>
                <a:lnTo>
                  <a:pt x="1208" y="85"/>
                </a:lnTo>
                <a:lnTo>
                  <a:pt x="1200" y="83"/>
                </a:lnTo>
                <a:lnTo>
                  <a:pt x="1191" y="81"/>
                </a:lnTo>
                <a:lnTo>
                  <a:pt x="1182" y="81"/>
                </a:lnTo>
                <a:lnTo>
                  <a:pt x="1182" y="81"/>
                </a:lnTo>
                <a:lnTo>
                  <a:pt x="1173" y="81"/>
                </a:lnTo>
                <a:lnTo>
                  <a:pt x="1163" y="83"/>
                </a:lnTo>
                <a:lnTo>
                  <a:pt x="1155" y="85"/>
                </a:lnTo>
                <a:lnTo>
                  <a:pt x="1147" y="88"/>
                </a:lnTo>
                <a:lnTo>
                  <a:pt x="1139" y="91"/>
                </a:lnTo>
                <a:lnTo>
                  <a:pt x="1132" y="96"/>
                </a:lnTo>
                <a:lnTo>
                  <a:pt x="1125" y="101"/>
                </a:lnTo>
                <a:lnTo>
                  <a:pt x="1119" y="106"/>
                </a:lnTo>
                <a:lnTo>
                  <a:pt x="1114" y="113"/>
                </a:lnTo>
                <a:lnTo>
                  <a:pt x="1109" y="119"/>
                </a:lnTo>
                <a:lnTo>
                  <a:pt x="1104" y="126"/>
                </a:lnTo>
                <a:lnTo>
                  <a:pt x="1101" y="134"/>
                </a:lnTo>
                <a:lnTo>
                  <a:pt x="1098" y="142"/>
                </a:lnTo>
                <a:lnTo>
                  <a:pt x="1095" y="150"/>
                </a:lnTo>
                <a:lnTo>
                  <a:pt x="1094" y="159"/>
                </a:lnTo>
                <a:lnTo>
                  <a:pt x="1094" y="168"/>
                </a:lnTo>
                <a:lnTo>
                  <a:pt x="1094" y="403"/>
                </a:lnTo>
                <a:lnTo>
                  <a:pt x="1094" y="403"/>
                </a:lnTo>
                <a:lnTo>
                  <a:pt x="1050" y="404"/>
                </a:lnTo>
                <a:lnTo>
                  <a:pt x="1050" y="404"/>
                </a:lnTo>
                <a:lnTo>
                  <a:pt x="1050" y="168"/>
                </a:lnTo>
                <a:lnTo>
                  <a:pt x="1050" y="168"/>
                </a:lnTo>
                <a:lnTo>
                  <a:pt x="1050" y="159"/>
                </a:lnTo>
                <a:lnTo>
                  <a:pt x="1048" y="150"/>
                </a:lnTo>
                <a:lnTo>
                  <a:pt x="1046" y="142"/>
                </a:lnTo>
                <a:lnTo>
                  <a:pt x="1043" y="134"/>
                </a:lnTo>
                <a:lnTo>
                  <a:pt x="1040" y="126"/>
                </a:lnTo>
                <a:lnTo>
                  <a:pt x="1035" y="119"/>
                </a:lnTo>
                <a:lnTo>
                  <a:pt x="1030" y="113"/>
                </a:lnTo>
                <a:lnTo>
                  <a:pt x="1025" y="106"/>
                </a:lnTo>
                <a:lnTo>
                  <a:pt x="1018" y="101"/>
                </a:lnTo>
                <a:lnTo>
                  <a:pt x="1012" y="96"/>
                </a:lnTo>
                <a:lnTo>
                  <a:pt x="1004" y="91"/>
                </a:lnTo>
                <a:lnTo>
                  <a:pt x="997" y="88"/>
                </a:lnTo>
                <a:lnTo>
                  <a:pt x="989" y="85"/>
                </a:lnTo>
                <a:lnTo>
                  <a:pt x="979" y="83"/>
                </a:lnTo>
                <a:lnTo>
                  <a:pt x="971" y="81"/>
                </a:lnTo>
                <a:lnTo>
                  <a:pt x="962" y="81"/>
                </a:lnTo>
                <a:lnTo>
                  <a:pt x="962" y="81"/>
                </a:lnTo>
                <a:lnTo>
                  <a:pt x="953" y="81"/>
                </a:lnTo>
                <a:lnTo>
                  <a:pt x="944" y="83"/>
                </a:lnTo>
                <a:lnTo>
                  <a:pt x="936" y="85"/>
                </a:lnTo>
                <a:lnTo>
                  <a:pt x="928" y="88"/>
                </a:lnTo>
                <a:lnTo>
                  <a:pt x="920" y="91"/>
                </a:lnTo>
                <a:lnTo>
                  <a:pt x="913" y="96"/>
                </a:lnTo>
                <a:lnTo>
                  <a:pt x="906" y="101"/>
                </a:lnTo>
                <a:lnTo>
                  <a:pt x="900" y="106"/>
                </a:lnTo>
                <a:lnTo>
                  <a:pt x="894" y="113"/>
                </a:lnTo>
                <a:lnTo>
                  <a:pt x="889" y="119"/>
                </a:lnTo>
                <a:lnTo>
                  <a:pt x="885" y="126"/>
                </a:lnTo>
                <a:lnTo>
                  <a:pt x="881" y="134"/>
                </a:lnTo>
                <a:lnTo>
                  <a:pt x="878" y="142"/>
                </a:lnTo>
                <a:lnTo>
                  <a:pt x="876" y="150"/>
                </a:lnTo>
                <a:lnTo>
                  <a:pt x="875" y="159"/>
                </a:lnTo>
                <a:lnTo>
                  <a:pt x="875" y="168"/>
                </a:lnTo>
                <a:lnTo>
                  <a:pt x="875" y="396"/>
                </a:lnTo>
                <a:lnTo>
                  <a:pt x="875" y="396"/>
                </a:lnTo>
                <a:lnTo>
                  <a:pt x="852" y="399"/>
                </a:lnTo>
                <a:lnTo>
                  <a:pt x="830" y="403"/>
                </a:lnTo>
                <a:lnTo>
                  <a:pt x="830" y="168"/>
                </a:lnTo>
                <a:lnTo>
                  <a:pt x="830" y="168"/>
                </a:lnTo>
                <a:lnTo>
                  <a:pt x="830" y="159"/>
                </a:lnTo>
                <a:lnTo>
                  <a:pt x="828" y="151"/>
                </a:lnTo>
                <a:lnTo>
                  <a:pt x="826" y="142"/>
                </a:lnTo>
                <a:lnTo>
                  <a:pt x="823" y="134"/>
                </a:lnTo>
                <a:lnTo>
                  <a:pt x="820" y="127"/>
                </a:lnTo>
                <a:lnTo>
                  <a:pt x="815" y="119"/>
                </a:lnTo>
                <a:lnTo>
                  <a:pt x="810" y="113"/>
                </a:lnTo>
                <a:lnTo>
                  <a:pt x="804" y="107"/>
                </a:lnTo>
                <a:lnTo>
                  <a:pt x="797" y="101"/>
                </a:lnTo>
                <a:lnTo>
                  <a:pt x="791" y="96"/>
                </a:lnTo>
                <a:lnTo>
                  <a:pt x="784" y="91"/>
                </a:lnTo>
                <a:lnTo>
                  <a:pt x="776" y="88"/>
                </a:lnTo>
                <a:lnTo>
                  <a:pt x="768" y="85"/>
                </a:lnTo>
                <a:lnTo>
                  <a:pt x="760" y="83"/>
                </a:lnTo>
                <a:lnTo>
                  <a:pt x="751" y="81"/>
                </a:lnTo>
                <a:lnTo>
                  <a:pt x="742" y="81"/>
                </a:lnTo>
                <a:lnTo>
                  <a:pt x="742" y="81"/>
                </a:lnTo>
                <a:lnTo>
                  <a:pt x="733" y="81"/>
                </a:lnTo>
                <a:lnTo>
                  <a:pt x="724" y="83"/>
                </a:lnTo>
                <a:lnTo>
                  <a:pt x="716" y="85"/>
                </a:lnTo>
                <a:lnTo>
                  <a:pt x="708" y="88"/>
                </a:lnTo>
                <a:lnTo>
                  <a:pt x="700" y="91"/>
                </a:lnTo>
                <a:lnTo>
                  <a:pt x="693" y="96"/>
                </a:lnTo>
                <a:lnTo>
                  <a:pt x="686" y="101"/>
                </a:lnTo>
                <a:lnTo>
                  <a:pt x="680" y="107"/>
                </a:lnTo>
                <a:lnTo>
                  <a:pt x="675" y="113"/>
                </a:lnTo>
                <a:lnTo>
                  <a:pt x="670" y="119"/>
                </a:lnTo>
                <a:lnTo>
                  <a:pt x="665" y="127"/>
                </a:lnTo>
                <a:lnTo>
                  <a:pt x="662" y="134"/>
                </a:lnTo>
                <a:lnTo>
                  <a:pt x="659" y="142"/>
                </a:lnTo>
                <a:lnTo>
                  <a:pt x="656" y="151"/>
                </a:lnTo>
                <a:lnTo>
                  <a:pt x="655" y="159"/>
                </a:lnTo>
                <a:lnTo>
                  <a:pt x="655" y="168"/>
                </a:lnTo>
                <a:lnTo>
                  <a:pt x="655" y="478"/>
                </a:lnTo>
                <a:lnTo>
                  <a:pt x="655" y="478"/>
                </a:lnTo>
                <a:lnTo>
                  <a:pt x="634" y="492"/>
                </a:lnTo>
                <a:lnTo>
                  <a:pt x="613" y="508"/>
                </a:lnTo>
                <a:lnTo>
                  <a:pt x="594" y="524"/>
                </a:lnTo>
                <a:lnTo>
                  <a:pt x="575" y="543"/>
                </a:lnTo>
                <a:lnTo>
                  <a:pt x="558" y="561"/>
                </a:lnTo>
                <a:lnTo>
                  <a:pt x="541" y="581"/>
                </a:lnTo>
                <a:lnTo>
                  <a:pt x="525" y="601"/>
                </a:lnTo>
                <a:lnTo>
                  <a:pt x="510" y="622"/>
                </a:lnTo>
                <a:lnTo>
                  <a:pt x="510" y="130"/>
                </a:lnTo>
                <a:lnTo>
                  <a:pt x="510" y="130"/>
                </a:lnTo>
                <a:lnTo>
                  <a:pt x="510" y="116"/>
                </a:lnTo>
                <a:lnTo>
                  <a:pt x="508" y="104"/>
                </a:lnTo>
                <a:lnTo>
                  <a:pt x="505" y="91"/>
                </a:lnTo>
                <a:lnTo>
                  <a:pt x="500" y="80"/>
                </a:lnTo>
                <a:lnTo>
                  <a:pt x="495" y="68"/>
                </a:lnTo>
                <a:lnTo>
                  <a:pt x="488" y="57"/>
                </a:lnTo>
                <a:lnTo>
                  <a:pt x="481" y="47"/>
                </a:lnTo>
                <a:lnTo>
                  <a:pt x="473" y="38"/>
                </a:lnTo>
                <a:lnTo>
                  <a:pt x="464" y="30"/>
                </a:lnTo>
                <a:lnTo>
                  <a:pt x="454" y="22"/>
                </a:lnTo>
                <a:lnTo>
                  <a:pt x="442" y="16"/>
                </a:lnTo>
                <a:lnTo>
                  <a:pt x="431" y="10"/>
                </a:lnTo>
                <a:lnTo>
                  <a:pt x="419" y="6"/>
                </a:lnTo>
                <a:lnTo>
                  <a:pt x="407" y="3"/>
                </a:lnTo>
                <a:lnTo>
                  <a:pt x="394" y="1"/>
                </a:lnTo>
                <a:lnTo>
                  <a:pt x="381" y="0"/>
                </a:lnTo>
                <a:lnTo>
                  <a:pt x="381" y="0"/>
                </a:lnTo>
                <a:lnTo>
                  <a:pt x="368" y="1"/>
                </a:lnTo>
                <a:lnTo>
                  <a:pt x="355" y="3"/>
                </a:lnTo>
                <a:lnTo>
                  <a:pt x="343" y="6"/>
                </a:lnTo>
                <a:lnTo>
                  <a:pt x="331" y="10"/>
                </a:lnTo>
                <a:lnTo>
                  <a:pt x="320" y="16"/>
                </a:lnTo>
                <a:lnTo>
                  <a:pt x="309" y="22"/>
                </a:lnTo>
                <a:lnTo>
                  <a:pt x="299" y="30"/>
                </a:lnTo>
                <a:lnTo>
                  <a:pt x="290" y="38"/>
                </a:lnTo>
                <a:lnTo>
                  <a:pt x="282" y="47"/>
                </a:lnTo>
                <a:lnTo>
                  <a:pt x="274" y="57"/>
                </a:lnTo>
                <a:lnTo>
                  <a:pt x="267" y="68"/>
                </a:lnTo>
                <a:lnTo>
                  <a:pt x="262" y="80"/>
                </a:lnTo>
                <a:lnTo>
                  <a:pt x="257" y="91"/>
                </a:lnTo>
                <a:lnTo>
                  <a:pt x="254" y="104"/>
                </a:lnTo>
                <a:lnTo>
                  <a:pt x="252" y="116"/>
                </a:lnTo>
                <a:lnTo>
                  <a:pt x="251" y="130"/>
                </a:lnTo>
                <a:lnTo>
                  <a:pt x="251" y="130"/>
                </a:lnTo>
                <a:lnTo>
                  <a:pt x="251" y="777"/>
                </a:lnTo>
                <a:lnTo>
                  <a:pt x="251" y="777"/>
                </a:lnTo>
                <a:lnTo>
                  <a:pt x="226" y="791"/>
                </a:lnTo>
                <a:lnTo>
                  <a:pt x="201" y="806"/>
                </a:lnTo>
                <a:lnTo>
                  <a:pt x="178" y="824"/>
                </a:lnTo>
                <a:lnTo>
                  <a:pt x="156" y="844"/>
                </a:lnTo>
                <a:lnTo>
                  <a:pt x="135" y="865"/>
                </a:lnTo>
                <a:lnTo>
                  <a:pt x="115" y="888"/>
                </a:lnTo>
                <a:lnTo>
                  <a:pt x="97" y="914"/>
                </a:lnTo>
                <a:lnTo>
                  <a:pt x="79" y="940"/>
                </a:lnTo>
                <a:lnTo>
                  <a:pt x="64" y="967"/>
                </a:lnTo>
                <a:lnTo>
                  <a:pt x="50" y="996"/>
                </a:lnTo>
                <a:lnTo>
                  <a:pt x="37" y="1027"/>
                </a:lnTo>
                <a:lnTo>
                  <a:pt x="27" y="1058"/>
                </a:lnTo>
                <a:lnTo>
                  <a:pt x="18" y="1090"/>
                </a:lnTo>
                <a:lnTo>
                  <a:pt x="11" y="1123"/>
                </a:lnTo>
                <a:lnTo>
                  <a:pt x="5" y="1158"/>
                </a:lnTo>
                <a:lnTo>
                  <a:pt x="2" y="1193"/>
                </a:lnTo>
                <a:lnTo>
                  <a:pt x="2" y="1193"/>
                </a:lnTo>
                <a:lnTo>
                  <a:pt x="1" y="1213"/>
                </a:lnTo>
                <a:lnTo>
                  <a:pt x="0" y="1233"/>
                </a:lnTo>
                <a:lnTo>
                  <a:pt x="1" y="1254"/>
                </a:lnTo>
                <a:lnTo>
                  <a:pt x="2" y="1274"/>
                </a:lnTo>
                <a:lnTo>
                  <a:pt x="3" y="1294"/>
                </a:lnTo>
                <a:lnTo>
                  <a:pt x="6" y="1314"/>
                </a:lnTo>
                <a:lnTo>
                  <a:pt x="9" y="1333"/>
                </a:lnTo>
                <a:lnTo>
                  <a:pt x="12" y="1352"/>
                </a:lnTo>
                <a:lnTo>
                  <a:pt x="16" y="1371"/>
                </a:lnTo>
                <a:lnTo>
                  <a:pt x="21" y="1391"/>
                </a:lnTo>
                <a:lnTo>
                  <a:pt x="27" y="1410"/>
                </a:lnTo>
                <a:lnTo>
                  <a:pt x="33" y="1429"/>
                </a:lnTo>
                <a:lnTo>
                  <a:pt x="40" y="1447"/>
                </a:lnTo>
                <a:lnTo>
                  <a:pt x="47" y="1465"/>
                </a:lnTo>
                <a:lnTo>
                  <a:pt x="55" y="1483"/>
                </a:lnTo>
                <a:lnTo>
                  <a:pt x="63" y="1501"/>
                </a:lnTo>
                <a:lnTo>
                  <a:pt x="73" y="1518"/>
                </a:lnTo>
                <a:lnTo>
                  <a:pt x="82" y="1535"/>
                </a:lnTo>
                <a:lnTo>
                  <a:pt x="94" y="1552"/>
                </a:lnTo>
                <a:lnTo>
                  <a:pt x="105" y="1568"/>
                </a:lnTo>
                <a:lnTo>
                  <a:pt x="116" y="1584"/>
                </a:lnTo>
                <a:lnTo>
                  <a:pt x="128" y="1600"/>
                </a:lnTo>
                <a:lnTo>
                  <a:pt x="141" y="1616"/>
                </a:lnTo>
                <a:lnTo>
                  <a:pt x="154" y="1631"/>
                </a:lnTo>
                <a:lnTo>
                  <a:pt x="167" y="1645"/>
                </a:lnTo>
                <a:lnTo>
                  <a:pt x="182" y="1660"/>
                </a:lnTo>
                <a:lnTo>
                  <a:pt x="196" y="1673"/>
                </a:lnTo>
                <a:lnTo>
                  <a:pt x="212" y="1687"/>
                </a:lnTo>
                <a:lnTo>
                  <a:pt x="227" y="1700"/>
                </a:lnTo>
                <a:lnTo>
                  <a:pt x="244" y="1712"/>
                </a:lnTo>
                <a:lnTo>
                  <a:pt x="261" y="1724"/>
                </a:lnTo>
                <a:lnTo>
                  <a:pt x="279" y="1737"/>
                </a:lnTo>
                <a:lnTo>
                  <a:pt x="280" y="1739"/>
                </a:lnTo>
                <a:lnTo>
                  <a:pt x="280" y="1739"/>
                </a:lnTo>
                <a:lnTo>
                  <a:pt x="295" y="1765"/>
                </a:lnTo>
                <a:lnTo>
                  <a:pt x="311" y="1791"/>
                </a:lnTo>
                <a:lnTo>
                  <a:pt x="327" y="1816"/>
                </a:lnTo>
                <a:lnTo>
                  <a:pt x="344" y="1841"/>
                </a:lnTo>
                <a:lnTo>
                  <a:pt x="362" y="1865"/>
                </a:lnTo>
                <a:lnTo>
                  <a:pt x="380" y="1889"/>
                </a:lnTo>
                <a:lnTo>
                  <a:pt x="399" y="1911"/>
                </a:lnTo>
                <a:lnTo>
                  <a:pt x="418" y="1933"/>
                </a:lnTo>
                <a:lnTo>
                  <a:pt x="438" y="1955"/>
                </a:lnTo>
                <a:lnTo>
                  <a:pt x="459" y="1976"/>
                </a:lnTo>
                <a:lnTo>
                  <a:pt x="480" y="1996"/>
                </a:lnTo>
                <a:lnTo>
                  <a:pt x="501" y="2015"/>
                </a:lnTo>
                <a:lnTo>
                  <a:pt x="522" y="2034"/>
                </a:lnTo>
                <a:lnTo>
                  <a:pt x="543" y="2052"/>
                </a:lnTo>
                <a:lnTo>
                  <a:pt x="565" y="2069"/>
                </a:lnTo>
                <a:lnTo>
                  <a:pt x="587" y="2086"/>
                </a:lnTo>
                <a:lnTo>
                  <a:pt x="609" y="2102"/>
                </a:lnTo>
                <a:lnTo>
                  <a:pt x="632" y="2118"/>
                </a:lnTo>
                <a:lnTo>
                  <a:pt x="655" y="2132"/>
                </a:lnTo>
                <a:lnTo>
                  <a:pt x="677" y="2146"/>
                </a:lnTo>
                <a:lnTo>
                  <a:pt x="700" y="2159"/>
                </a:lnTo>
                <a:lnTo>
                  <a:pt x="723" y="2171"/>
                </a:lnTo>
                <a:lnTo>
                  <a:pt x="745" y="2183"/>
                </a:lnTo>
                <a:lnTo>
                  <a:pt x="767" y="2194"/>
                </a:lnTo>
                <a:lnTo>
                  <a:pt x="790" y="2204"/>
                </a:lnTo>
                <a:lnTo>
                  <a:pt x="813" y="2214"/>
                </a:lnTo>
                <a:lnTo>
                  <a:pt x="835" y="2223"/>
                </a:lnTo>
                <a:lnTo>
                  <a:pt x="857" y="2231"/>
                </a:lnTo>
                <a:lnTo>
                  <a:pt x="879" y="2238"/>
                </a:lnTo>
                <a:lnTo>
                  <a:pt x="900" y="2244"/>
                </a:lnTo>
                <a:lnTo>
                  <a:pt x="921" y="2250"/>
                </a:lnTo>
                <a:lnTo>
                  <a:pt x="942" y="2255"/>
                </a:lnTo>
                <a:lnTo>
                  <a:pt x="942" y="2255"/>
                </a:lnTo>
                <a:lnTo>
                  <a:pt x="969" y="2261"/>
                </a:lnTo>
                <a:lnTo>
                  <a:pt x="997" y="2264"/>
                </a:lnTo>
                <a:lnTo>
                  <a:pt x="1023" y="2267"/>
                </a:lnTo>
                <a:lnTo>
                  <a:pt x="1048" y="2268"/>
                </a:lnTo>
                <a:lnTo>
                  <a:pt x="1048" y="2268"/>
                </a:lnTo>
                <a:lnTo>
                  <a:pt x="1066" y="2267"/>
                </a:lnTo>
                <a:lnTo>
                  <a:pt x="1082" y="2266"/>
                </a:lnTo>
                <a:lnTo>
                  <a:pt x="1099" y="2264"/>
                </a:lnTo>
                <a:lnTo>
                  <a:pt x="1115" y="2261"/>
                </a:lnTo>
                <a:lnTo>
                  <a:pt x="1131" y="2258"/>
                </a:lnTo>
                <a:lnTo>
                  <a:pt x="1146" y="2254"/>
                </a:lnTo>
                <a:lnTo>
                  <a:pt x="1162" y="2249"/>
                </a:lnTo>
                <a:lnTo>
                  <a:pt x="1177" y="2243"/>
                </a:lnTo>
                <a:lnTo>
                  <a:pt x="1177" y="2243"/>
                </a:lnTo>
                <a:lnTo>
                  <a:pt x="1202" y="2232"/>
                </a:lnTo>
                <a:lnTo>
                  <a:pt x="1226" y="2220"/>
                </a:lnTo>
                <a:lnTo>
                  <a:pt x="1248" y="2206"/>
                </a:lnTo>
                <a:lnTo>
                  <a:pt x="1270" y="2193"/>
                </a:lnTo>
                <a:lnTo>
                  <a:pt x="1290" y="2178"/>
                </a:lnTo>
                <a:lnTo>
                  <a:pt x="1310" y="2163"/>
                </a:lnTo>
                <a:lnTo>
                  <a:pt x="1328" y="2146"/>
                </a:lnTo>
                <a:lnTo>
                  <a:pt x="1346" y="2130"/>
                </a:lnTo>
                <a:lnTo>
                  <a:pt x="1364" y="2112"/>
                </a:lnTo>
                <a:lnTo>
                  <a:pt x="1379" y="2095"/>
                </a:lnTo>
                <a:lnTo>
                  <a:pt x="1394" y="2076"/>
                </a:lnTo>
                <a:lnTo>
                  <a:pt x="1409" y="2057"/>
                </a:lnTo>
                <a:lnTo>
                  <a:pt x="1422" y="2038"/>
                </a:lnTo>
                <a:lnTo>
                  <a:pt x="1434" y="2019"/>
                </a:lnTo>
                <a:lnTo>
                  <a:pt x="1446" y="2000"/>
                </a:lnTo>
                <a:lnTo>
                  <a:pt x="1457" y="1980"/>
                </a:lnTo>
                <a:lnTo>
                  <a:pt x="1467" y="1960"/>
                </a:lnTo>
                <a:lnTo>
                  <a:pt x="1477" y="1941"/>
                </a:lnTo>
                <a:lnTo>
                  <a:pt x="1494" y="1902"/>
                </a:lnTo>
                <a:lnTo>
                  <a:pt x="1509" y="1865"/>
                </a:lnTo>
                <a:lnTo>
                  <a:pt x="1521" y="1828"/>
                </a:lnTo>
                <a:lnTo>
                  <a:pt x="1533" y="1794"/>
                </a:lnTo>
                <a:lnTo>
                  <a:pt x="1541" y="1762"/>
                </a:lnTo>
                <a:lnTo>
                  <a:pt x="1547" y="1734"/>
                </a:lnTo>
                <a:lnTo>
                  <a:pt x="1552" y="1708"/>
                </a:lnTo>
                <a:lnTo>
                  <a:pt x="1552" y="1708"/>
                </a:lnTo>
                <a:lnTo>
                  <a:pt x="1558" y="1673"/>
                </a:lnTo>
                <a:lnTo>
                  <a:pt x="1563" y="1638"/>
                </a:lnTo>
                <a:lnTo>
                  <a:pt x="1566" y="1602"/>
                </a:lnTo>
                <a:lnTo>
                  <a:pt x="1569" y="1567"/>
                </a:lnTo>
                <a:lnTo>
                  <a:pt x="1570" y="1531"/>
                </a:lnTo>
                <a:lnTo>
                  <a:pt x="1571" y="1496"/>
                </a:lnTo>
                <a:lnTo>
                  <a:pt x="1570" y="1460"/>
                </a:lnTo>
                <a:lnTo>
                  <a:pt x="1568" y="1424"/>
                </a:lnTo>
                <a:lnTo>
                  <a:pt x="1709" y="1424"/>
                </a:lnTo>
                <a:lnTo>
                  <a:pt x="1709" y="1424"/>
                </a:lnTo>
                <a:lnTo>
                  <a:pt x="1718" y="1424"/>
                </a:lnTo>
                <a:lnTo>
                  <a:pt x="1727" y="1423"/>
                </a:lnTo>
                <a:lnTo>
                  <a:pt x="1735" y="1420"/>
                </a:lnTo>
                <a:lnTo>
                  <a:pt x="1743" y="1418"/>
                </a:lnTo>
                <a:lnTo>
                  <a:pt x="1751" y="1414"/>
                </a:lnTo>
                <a:lnTo>
                  <a:pt x="1758" y="1410"/>
                </a:lnTo>
                <a:lnTo>
                  <a:pt x="1765" y="1404"/>
                </a:lnTo>
                <a:lnTo>
                  <a:pt x="1771" y="1399"/>
                </a:lnTo>
                <a:lnTo>
                  <a:pt x="1776" y="1393"/>
                </a:lnTo>
                <a:lnTo>
                  <a:pt x="1781" y="1386"/>
                </a:lnTo>
                <a:lnTo>
                  <a:pt x="1786" y="1379"/>
                </a:lnTo>
                <a:lnTo>
                  <a:pt x="1789" y="1370"/>
                </a:lnTo>
                <a:lnTo>
                  <a:pt x="1792" y="1362"/>
                </a:lnTo>
                <a:lnTo>
                  <a:pt x="1795" y="1354"/>
                </a:lnTo>
                <a:lnTo>
                  <a:pt x="1796" y="1345"/>
                </a:lnTo>
                <a:lnTo>
                  <a:pt x="1796" y="1336"/>
                </a:lnTo>
                <a:lnTo>
                  <a:pt x="1796" y="1336"/>
                </a:lnTo>
                <a:lnTo>
                  <a:pt x="1796" y="1327"/>
                </a:lnTo>
                <a:lnTo>
                  <a:pt x="1795" y="1319"/>
                </a:lnTo>
                <a:lnTo>
                  <a:pt x="1792" y="1310"/>
                </a:lnTo>
                <a:lnTo>
                  <a:pt x="1789" y="1302"/>
                </a:lnTo>
                <a:lnTo>
                  <a:pt x="1786" y="1295"/>
                </a:lnTo>
                <a:lnTo>
                  <a:pt x="1781" y="1287"/>
                </a:lnTo>
                <a:lnTo>
                  <a:pt x="1776" y="1281"/>
                </a:lnTo>
                <a:lnTo>
                  <a:pt x="1771" y="1274"/>
                </a:lnTo>
                <a:lnTo>
                  <a:pt x="1765" y="1269"/>
                </a:lnTo>
                <a:lnTo>
                  <a:pt x="1758" y="1264"/>
                </a:lnTo>
                <a:lnTo>
                  <a:pt x="1751" y="1259"/>
                </a:lnTo>
                <a:lnTo>
                  <a:pt x="1743" y="1256"/>
                </a:lnTo>
                <a:lnTo>
                  <a:pt x="1735" y="1252"/>
                </a:lnTo>
                <a:lnTo>
                  <a:pt x="1727" y="1250"/>
                </a:lnTo>
                <a:lnTo>
                  <a:pt x="1718" y="1248"/>
                </a:lnTo>
                <a:lnTo>
                  <a:pt x="1709" y="1248"/>
                </a:lnTo>
                <a:lnTo>
                  <a:pt x="1709" y="1248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121894" tIns="60930" rIns="121894" bIns="6093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620767" y="4832600"/>
            <a:ext cx="299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7" tIns="23998" rIns="47997" bIns="23998" anchor="t" anchorCtr="0">
            <a:sp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cs typeface="Arial"/>
                <a:sym typeface="Arial"/>
              </a:rPr>
              <a:t>Cuestionarios de resultados en salud y de experiencia </a:t>
            </a:r>
            <a:r>
              <a:rPr lang="en" sz="1600" kern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(PROMs y PREMs)</a:t>
            </a:r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cxnSp>
        <p:nvCxnSpPr>
          <p:cNvPr id="212" name="Google Shape;212;p19"/>
          <p:cNvCxnSpPr/>
          <p:nvPr/>
        </p:nvCxnSpPr>
        <p:spPr>
          <a:xfrm rot="10800000" flipH="1">
            <a:off x="857233" y="4832833"/>
            <a:ext cx="2899200" cy="520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19"/>
          <p:cNvSpPr/>
          <p:nvPr/>
        </p:nvSpPr>
        <p:spPr>
          <a:xfrm flipH="1">
            <a:off x="3756181" y="4776741"/>
            <a:ext cx="139200" cy="1412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10">
            <a:alphaModFix/>
          </a:blip>
          <a:srcRect l="25054"/>
          <a:stretch/>
        </p:blipFill>
        <p:spPr>
          <a:xfrm>
            <a:off x="1914633" y="3807935"/>
            <a:ext cx="873200" cy="57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82689" y="4565922"/>
            <a:ext cx="556536" cy="53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12">
            <a:alphaModFix/>
          </a:blip>
          <a:srcRect l="21211" r="16677"/>
          <a:stretch/>
        </p:blipFill>
        <p:spPr>
          <a:xfrm>
            <a:off x="9999011" y="4532502"/>
            <a:ext cx="534856" cy="53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59869" y="4607806"/>
            <a:ext cx="694809" cy="38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533866" y="4660956"/>
            <a:ext cx="541577" cy="34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075433" y="4645855"/>
            <a:ext cx="717792" cy="40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9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/>
          <a:stretch/>
        </p:blipFill>
        <p:spPr>
          <a:xfrm>
            <a:off x="2461244" y="1124744"/>
            <a:ext cx="6140092" cy="4997397"/>
          </a:xfrm>
          <a:prstGeom prst="rect">
            <a:avLst/>
          </a:prstGeom>
        </p:spPr>
      </p:pic>
      <p:pic>
        <p:nvPicPr>
          <p:cNvPr id="1026" name="Picture 2" descr="https://lh4.googleusercontent.com/O_hdHjEGq0sgg_3PnhDyr6XOuFm0oU1OQLeyD9C7Etnf30P-Jd9qtT-6qx3aq6DBE9lBo5tLc4gqrcMMlfvlocB6D_3qcmLgyqFlauEj434ij_7wpcumZL4wiUNjtxfUpKPyW33YLN0=s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 b="-1194"/>
          <a:stretch/>
        </p:blipFill>
        <p:spPr bwMode="auto">
          <a:xfrm>
            <a:off x="6384032" y="3743667"/>
            <a:ext cx="1948394" cy="10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75;p1"/>
          <p:cNvSpPr txBox="1"/>
          <p:nvPr/>
        </p:nvSpPr>
        <p:spPr>
          <a:xfrm flipH="1">
            <a:off x="3655499" y="3400199"/>
            <a:ext cx="4244441" cy="105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Objectivos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abordaje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integral del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paciente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que ha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sufrido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un ictus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durante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el primer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año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después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asegurando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continuïdad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assistencial 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seguridad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dirty="0"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ca-ES" sz="1200" dirty="0" err="1" smtClean="0">
                <a:latin typeface="Arial"/>
                <a:ea typeface="Arial"/>
                <a:cs typeface="Arial"/>
                <a:sym typeface="Arial"/>
              </a:rPr>
              <a:t>paciente</a:t>
            </a:r>
            <a:r>
              <a:rPr lang="ca-ES" sz="1200" dirty="0" smtClean="0">
                <a:latin typeface="Arial"/>
                <a:ea typeface="Arial"/>
                <a:cs typeface="Arial"/>
                <a:sym typeface="Arial"/>
              </a:rPr>
              <a:t>. </a:t>
            </a:r>
            <a:endParaRPr lang="ca-ES" sz="1200" dirty="0">
              <a:latin typeface="Arial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99" y="1889511"/>
            <a:ext cx="2719879" cy="14689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83" y="3284984"/>
            <a:ext cx="802868" cy="2563852"/>
          </a:xfrm>
          <a:prstGeom prst="rect">
            <a:avLst/>
          </a:prstGeom>
        </p:spPr>
      </p:pic>
      <p:sp>
        <p:nvSpPr>
          <p:cNvPr id="14" name="Google Shape;175;p1"/>
          <p:cNvSpPr txBox="1"/>
          <p:nvPr/>
        </p:nvSpPr>
        <p:spPr>
          <a:xfrm>
            <a:off x="1487488" y="4066567"/>
            <a:ext cx="1702958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algn="r">
              <a:defRPr/>
            </a:pPr>
            <a:r>
              <a:rPr lang="ca-E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15" name="Google Shape;184;p1"/>
          <p:cNvCxnSpPr/>
          <p:nvPr/>
        </p:nvCxnSpPr>
        <p:spPr>
          <a:xfrm>
            <a:off x="2459696" y="405796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16" name="Google Shape;185;p1"/>
          <p:cNvSpPr/>
          <p:nvPr/>
        </p:nvSpPr>
        <p:spPr>
          <a:xfrm>
            <a:off x="3312924" y="4005064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1;p1"/>
          <p:cNvSpPr txBox="1"/>
          <p:nvPr/>
        </p:nvSpPr>
        <p:spPr>
          <a:xfrm>
            <a:off x="2734333" y="1351163"/>
            <a:ext cx="1420707" cy="205629"/>
          </a:xfrm>
          <a:prstGeom prst="rect">
            <a:avLst/>
          </a:prstGeom>
          <a:solidFill>
            <a:srgbClr val="00925B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INICIO 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sp>
        <p:nvSpPr>
          <p:cNvPr id="18" name="Google Shape;201;p1"/>
          <p:cNvSpPr txBox="1"/>
          <p:nvPr/>
        </p:nvSpPr>
        <p:spPr>
          <a:xfrm>
            <a:off x="1127448" y="5877272"/>
            <a:ext cx="1921405" cy="211116"/>
          </a:xfrm>
          <a:prstGeom prst="rect">
            <a:avLst/>
          </a:prstGeom>
          <a:solidFill>
            <a:srgbClr val="D78E95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ALTA DEL PROGRAMA</a:t>
            </a:r>
            <a:endParaRPr sz="1600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20" name="Google Shape;201;p1"/>
          <p:cNvSpPr txBox="1"/>
          <p:nvPr/>
        </p:nvSpPr>
        <p:spPr>
          <a:xfrm>
            <a:off x="5375920" y="2924944"/>
            <a:ext cx="1125020" cy="282573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cxnSp>
        <p:nvCxnSpPr>
          <p:cNvPr id="23" name="Google Shape;184;p1"/>
          <p:cNvCxnSpPr/>
          <p:nvPr/>
        </p:nvCxnSpPr>
        <p:spPr>
          <a:xfrm flipH="1">
            <a:off x="3549285" y="3382085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24" name="Google Shape;185;p1"/>
          <p:cNvSpPr/>
          <p:nvPr/>
        </p:nvSpPr>
        <p:spPr>
          <a:xfrm flipH="1">
            <a:off x="3504936" y="3329181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01;p1"/>
          <p:cNvSpPr txBox="1"/>
          <p:nvPr/>
        </p:nvSpPr>
        <p:spPr>
          <a:xfrm>
            <a:off x="2443045" y="5239595"/>
            <a:ext cx="1420707" cy="20562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50" b="1" i="0" u="none" strike="noStrike" kern="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Valoración</a:t>
            </a:r>
            <a:r>
              <a:rPr kumimoji="0" lang="ca-ES" sz="105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</a:t>
            </a:r>
            <a:r>
              <a:rPr kumimoji="0" lang="ca-ES" sz="105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ajustes</a:t>
            </a:r>
            <a:endParaRPr kumimoji="0" lang="ca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sp>
        <p:nvSpPr>
          <p:cNvPr id="27" name="Google Shape;175;p1"/>
          <p:cNvSpPr txBox="1"/>
          <p:nvPr/>
        </p:nvSpPr>
        <p:spPr>
          <a:xfrm flipH="1">
            <a:off x="3997980" y="4638999"/>
            <a:ext cx="1774476" cy="4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Paciente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ca-ES" sz="1200" b="1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procesos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y </a:t>
            </a:r>
            <a:r>
              <a:rPr lang="ca-ES" sz="1200" b="1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continuidad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ca-ES" sz="1200" b="1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asistencial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28" name="Google Shape;184;p1"/>
          <p:cNvCxnSpPr/>
          <p:nvPr/>
        </p:nvCxnSpPr>
        <p:spPr>
          <a:xfrm flipH="1">
            <a:off x="3584103" y="4638999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29" name="Google Shape;185;p1"/>
          <p:cNvSpPr/>
          <p:nvPr/>
        </p:nvSpPr>
        <p:spPr>
          <a:xfrm flipH="1">
            <a:off x="3539754" y="4586095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1"/>
          <p:cNvSpPr txBox="1"/>
          <p:nvPr/>
        </p:nvSpPr>
        <p:spPr>
          <a:xfrm flipH="1">
            <a:off x="7543933" y="5786160"/>
            <a:ext cx="1936443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Solución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31" name="Google Shape;184;p1"/>
          <p:cNvCxnSpPr/>
          <p:nvPr/>
        </p:nvCxnSpPr>
        <p:spPr>
          <a:xfrm flipH="1">
            <a:off x="7292477" y="5786160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2" name="Google Shape;185;p1"/>
          <p:cNvSpPr/>
          <p:nvPr/>
        </p:nvSpPr>
        <p:spPr>
          <a:xfrm flipH="1">
            <a:off x="7248128" y="5733256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75;p1"/>
          <p:cNvSpPr txBox="1"/>
          <p:nvPr/>
        </p:nvSpPr>
        <p:spPr>
          <a:xfrm flipH="1">
            <a:off x="8279405" y="3527030"/>
            <a:ext cx="2263906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Monitoritzación</a:t>
            </a:r>
            <a:r>
              <a:rPr lang="ca-ES" sz="12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domiciliaria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34" name="Google Shape;184;p1"/>
          <p:cNvCxnSpPr/>
          <p:nvPr/>
        </p:nvCxnSpPr>
        <p:spPr>
          <a:xfrm flipH="1">
            <a:off x="8027950" y="3527030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5" name="Google Shape;185;p1"/>
          <p:cNvSpPr/>
          <p:nvPr/>
        </p:nvSpPr>
        <p:spPr>
          <a:xfrm flipH="1">
            <a:off x="7983601" y="3474126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75;p1"/>
          <p:cNvSpPr txBox="1"/>
          <p:nvPr/>
        </p:nvSpPr>
        <p:spPr>
          <a:xfrm flipH="1">
            <a:off x="8606869" y="1652650"/>
            <a:ext cx="1936443" cy="22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Rehabilitación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37" name="Google Shape;184;p1"/>
          <p:cNvCxnSpPr/>
          <p:nvPr/>
        </p:nvCxnSpPr>
        <p:spPr>
          <a:xfrm flipH="1">
            <a:off x="8355414" y="1652651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8" name="Google Shape;185;p1"/>
          <p:cNvSpPr/>
          <p:nvPr/>
        </p:nvSpPr>
        <p:spPr>
          <a:xfrm flipH="1">
            <a:off x="8311065" y="1599747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29" y="836712"/>
            <a:ext cx="528724" cy="52872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566853" y="3284984"/>
            <a:ext cx="1929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Universitari de Bellvitge</a:t>
            </a:r>
          </a:p>
          <a:p>
            <a:pPr algn="r"/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de Viladecans</a:t>
            </a:r>
          </a:p>
          <a:p>
            <a:pPr algn="r"/>
            <a:r>
              <a:rPr lang="ca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Atenció Primària Metropolitana Sud </a:t>
            </a: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Neurólogo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nfermera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família</a:t>
            </a: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Rehabilitación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</a:t>
            </a:r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  <a:p>
            <a:pPr algn="r"/>
            <a:r>
              <a:rPr lang="ca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Geriatría</a:t>
            </a:r>
            <a:endParaRPr lang="ca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a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lang="ca-E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r="32521"/>
          <a:stretch/>
        </p:blipFill>
        <p:spPr>
          <a:xfrm>
            <a:off x="9151593" y="3790319"/>
            <a:ext cx="523804" cy="127838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0" b="97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-7009" r="14949"/>
          <a:stretch/>
        </p:blipFill>
        <p:spPr>
          <a:xfrm>
            <a:off x="8525619" y="3832914"/>
            <a:ext cx="628564" cy="991829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228" y="5399879"/>
            <a:ext cx="387815" cy="76542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-5171" r="22730"/>
          <a:stretch/>
        </p:blipFill>
        <p:spPr>
          <a:xfrm>
            <a:off x="9853182" y="3874927"/>
            <a:ext cx="733324" cy="110917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06" y="5443477"/>
            <a:ext cx="470408" cy="470408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6"/>
          <a:stretch/>
        </p:blipFill>
        <p:spPr>
          <a:xfrm>
            <a:off x="341799" y="3352740"/>
            <a:ext cx="500937" cy="44254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r="34608"/>
          <a:stretch/>
        </p:blipFill>
        <p:spPr>
          <a:xfrm>
            <a:off x="289235" y="3783515"/>
            <a:ext cx="549792" cy="50983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5"/>
          <a:stretch/>
        </p:blipFill>
        <p:spPr>
          <a:xfrm>
            <a:off x="260711" y="4170369"/>
            <a:ext cx="578705" cy="598995"/>
          </a:xfrm>
          <a:prstGeom prst="rect">
            <a:avLst/>
          </a:prstGeom>
        </p:spPr>
      </p:pic>
      <p:grpSp>
        <p:nvGrpSpPr>
          <p:cNvPr id="39" name="Group 85"/>
          <p:cNvGrpSpPr>
            <a:grpSpLocks noChangeAspect="1"/>
          </p:cNvGrpSpPr>
          <p:nvPr/>
        </p:nvGrpSpPr>
        <p:grpSpPr bwMode="auto">
          <a:xfrm>
            <a:off x="5810107" y="4311852"/>
            <a:ext cx="254249" cy="173841"/>
            <a:chOff x="5809" y="2205"/>
            <a:chExt cx="566" cy="387"/>
          </a:xfrm>
          <a:solidFill>
            <a:schemeClr val="accent3">
              <a:lumMod val="75000"/>
            </a:schemeClr>
          </a:solidFill>
        </p:grpSpPr>
        <p:sp>
          <p:nvSpPr>
            <p:cNvPr id="40" name="Freeform 86"/>
            <p:cNvSpPr>
              <a:spLocks/>
            </p:cNvSpPr>
            <p:nvPr/>
          </p:nvSpPr>
          <p:spPr bwMode="auto">
            <a:xfrm>
              <a:off x="5809" y="2205"/>
              <a:ext cx="265" cy="387"/>
            </a:xfrm>
            <a:custGeom>
              <a:avLst/>
              <a:gdLst>
                <a:gd name="T0" fmla="*/ 773 w 1058"/>
                <a:gd name="T1" fmla="*/ 678 h 1548"/>
                <a:gd name="T2" fmla="*/ 842 w 1058"/>
                <a:gd name="T3" fmla="*/ 595 h 1548"/>
                <a:gd name="T4" fmla="*/ 911 w 1058"/>
                <a:gd name="T5" fmla="*/ 541 h 1548"/>
                <a:gd name="T6" fmla="*/ 979 w 1058"/>
                <a:gd name="T7" fmla="*/ 481 h 1548"/>
                <a:gd name="T8" fmla="*/ 1027 w 1058"/>
                <a:gd name="T9" fmla="*/ 412 h 1548"/>
                <a:gd name="T10" fmla="*/ 1051 w 1058"/>
                <a:gd name="T11" fmla="*/ 338 h 1548"/>
                <a:gd name="T12" fmla="*/ 1050 w 1058"/>
                <a:gd name="T13" fmla="*/ 259 h 1548"/>
                <a:gd name="T14" fmla="*/ 1032 w 1058"/>
                <a:gd name="T15" fmla="*/ 198 h 1548"/>
                <a:gd name="T16" fmla="*/ 987 w 1058"/>
                <a:gd name="T17" fmla="*/ 125 h 1548"/>
                <a:gd name="T18" fmla="*/ 919 w 1058"/>
                <a:gd name="T19" fmla="*/ 66 h 1548"/>
                <a:gd name="T20" fmla="*/ 836 w 1058"/>
                <a:gd name="T21" fmla="*/ 24 h 1548"/>
                <a:gd name="T22" fmla="*/ 776 w 1058"/>
                <a:gd name="T23" fmla="*/ 9 h 1548"/>
                <a:gd name="T24" fmla="*/ 696 w 1058"/>
                <a:gd name="T25" fmla="*/ 0 h 1548"/>
                <a:gd name="T26" fmla="*/ 621 w 1058"/>
                <a:gd name="T27" fmla="*/ 2 h 1548"/>
                <a:gd name="T28" fmla="*/ 499 w 1058"/>
                <a:gd name="T29" fmla="*/ 27 h 1548"/>
                <a:gd name="T30" fmla="*/ 384 w 1058"/>
                <a:gd name="T31" fmla="*/ 77 h 1548"/>
                <a:gd name="T32" fmla="*/ 278 w 1058"/>
                <a:gd name="T33" fmla="*/ 149 h 1548"/>
                <a:gd name="T34" fmla="*/ 206 w 1058"/>
                <a:gd name="T35" fmla="*/ 219 h 1548"/>
                <a:gd name="T36" fmla="*/ 112 w 1058"/>
                <a:gd name="T37" fmla="*/ 351 h 1548"/>
                <a:gd name="T38" fmla="*/ 45 w 1058"/>
                <a:gd name="T39" fmla="*/ 500 h 1548"/>
                <a:gd name="T40" fmla="*/ 8 w 1058"/>
                <a:gd name="T41" fmla="*/ 664 h 1548"/>
                <a:gd name="T42" fmla="*/ 2 w 1058"/>
                <a:gd name="T43" fmla="*/ 834 h 1548"/>
                <a:gd name="T44" fmla="*/ 15 w 1058"/>
                <a:gd name="T45" fmla="*/ 956 h 1548"/>
                <a:gd name="T46" fmla="*/ 38 w 1058"/>
                <a:gd name="T47" fmla="*/ 1054 h 1548"/>
                <a:gd name="T48" fmla="*/ 84 w 1058"/>
                <a:gd name="T49" fmla="*/ 1169 h 1548"/>
                <a:gd name="T50" fmla="*/ 145 w 1058"/>
                <a:gd name="T51" fmla="*/ 1265 h 1548"/>
                <a:gd name="T52" fmla="*/ 222 w 1058"/>
                <a:gd name="T53" fmla="*/ 1340 h 1548"/>
                <a:gd name="T54" fmla="*/ 270 w 1058"/>
                <a:gd name="T55" fmla="*/ 1374 h 1548"/>
                <a:gd name="T56" fmla="*/ 323 w 1058"/>
                <a:gd name="T57" fmla="*/ 1401 h 1548"/>
                <a:gd name="T58" fmla="*/ 405 w 1058"/>
                <a:gd name="T59" fmla="*/ 1423 h 1548"/>
                <a:gd name="T60" fmla="*/ 479 w 1058"/>
                <a:gd name="T61" fmla="*/ 1426 h 1548"/>
                <a:gd name="T62" fmla="*/ 556 w 1058"/>
                <a:gd name="T63" fmla="*/ 1413 h 1548"/>
                <a:gd name="T64" fmla="*/ 600 w 1058"/>
                <a:gd name="T65" fmla="*/ 1397 h 1548"/>
                <a:gd name="T66" fmla="*/ 676 w 1058"/>
                <a:gd name="T67" fmla="*/ 1342 h 1548"/>
                <a:gd name="T68" fmla="*/ 727 w 1058"/>
                <a:gd name="T69" fmla="*/ 1270 h 1548"/>
                <a:gd name="T70" fmla="*/ 749 w 1058"/>
                <a:gd name="T71" fmla="*/ 1180 h 1548"/>
                <a:gd name="T72" fmla="*/ 744 w 1058"/>
                <a:gd name="T73" fmla="*/ 1074 h 1548"/>
                <a:gd name="T74" fmla="*/ 729 w 1058"/>
                <a:gd name="T75" fmla="*/ 953 h 1548"/>
                <a:gd name="T76" fmla="*/ 850 w 1058"/>
                <a:gd name="T77" fmla="*/ 1443 h 1548"/>
                <a:gd name="T78" fmla="*/ 858 w 1058"/>
                <a:gd name="T79" fmla="*/ 1483 h 1548"/>
                <a:gd name="T80" fmla="*/ 880 w 1058"/>
                <a:gd name="T81" fmla="*/ 1517 h 1548"/>
                <a:gd name="T82" fmla="*/ 913 w 1058"/>
                <a:gd name="T83" fmla="*/ 1539 h 1548"/>
                <a:gd name="T84" fmla="*/ 953 w 1058"/>
                <a:gd name="T85" fmla="*/ 1548 h 1548"/>
                <a:gd name="T86" fmla="*/ 985 w 1058"/>
                <a:gd name="T87" fmla="*/ 1543 h 1548"/>
                <a:gd name="T88" fmla="*/ 1020 w 1058"/>
                <a:gd name="T89" fmla="*/ 1524 h 1548"/>
                <a:gd name="T90" fmla="*/ 1045 w 1058"/>
                <a:gd name="T91" fmla="*/ 1493 h 1548"/>
                <a:gd name="T92" fmla="*/ 1057 w 1058"/>
                <a:gd name="T93" fmla="*/ 1453 h 1548"/>
                <a:gd name="T94" fmla="*/ 1058 w 1058"/>
                <a:gd name="T95" fmla="*/ 918 h 1548"/>
                <a:gd name="T96" fmla="*/ 1041 w 1058"/>
                <a:gd name="T97" fmla="*/ 834 h 1548"/>
                <a:gd name="T98" fmla="*/ 995 w 1058"/>
                <a:gd name="T99" fmla="*/ 764 h 1548"/>
                <a:gd name="T100" fmla="*/ 926 w 1058"/>
                <a:gd name="T101" fmla="*/ 718 h 1548"/>
                <a:gd name="T102" fmla="*/ 842 w 1058"/>
                <a:gd name="T103" fmla="*/ 70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8" h="1548">
                  <a:moveTo>
                    <a:pt x="842" y="701"/>
                  </a:moveTo>
                  <a:lnTo>
                    <a:pt x="761" y="701"/>
                  </a:lnTo>
                  <a:lnTo>
                    <a:pt x="761" y="701"/>
                  </a:lnTo>
                  <a:lnTo>
                    <a:pt x="773" y="678"/>
                  </a:lnTo>
                  <a:lnTo>
                    <a:pt x="788" y="654"/>
                  </a:lnTo>
                  <a:lnTo>
                    <a:pt x="804" y="633"/>
                  </a:lnTo>
                  <a:lnTo>
                    <a:pt x="822" y="613"/>
                  </a:lnTo>
                  <a:lnTo>
                    <a:pt x="842" y="595"/>
                  </a:lnTo>
                  <a:lnTo>
                    <a:pt x="863" y="576"/>
                  </a:lnTo>
                  <a:lnTo>
                    <a:pt x="886" y="559"/>
                  </a:lnTo>
                  <a:lnTo>
                    <a:pt x="911" y="541"/>
                  </a:lnTo>
                  <a:lnTo>
                    <a:pt x="911" y="541"/>
                  </a:lnTo>
                  <a:lnTo>
                    <a:pt x="930" y="526"/>
                  </a:lnTo>
                  <a:lnTo>
                    <a:pt x="948" y="512"/>
                  </a:lnTo>
                  <a:lnTo>
                    <a:pt x="964" y="497"/>
                  </a:lnTo>
                  <a:lnTo>
                    <a:pt x="979" y="481"/>
                  </a:lnTo>
                  <a:lnTo>
                    <a:pt x="994" y="465"/>
                  </a:lnTo>
                  <a:lnTo>
                    <a:pt x="1007" y="448"/>
                  </a:lnTo>
                  <a:lnTo>
                    <a:pt x="1018" y="431"/>
                  </a:lnTo>
                  <a:lnTo>
                    <a:pt x="1027" y="412"/>
                  </a:lnTo>
                  <a:lnTo>
                    <a:pt x="1035" y="394"/>
                  </a:lnTo>
                  <a:lnTo>
                    <a:pt x="1042" y="375"/>
                  </a:lnTo>
                  <a:lnTo>
                    <a:pt x="1047" y="357"/>
                  </a:lnTo>
                  <a:lnTo>
                    <a:pt x="1051" y="338"/>
                  </a:lnTo>
                  <a:lnTo>
                    <a:pt x="1053" y="319"/>
                  </a:lnTo>
                  <a:lnTo>
                    <a:pt x="1054" y="299"/>
                  </a:lnTo>
                  <a:lnTo>
                    <a:pt x="1053" y="278"/>
                  </a:lnTo>
                  <a:lnTo>
                    <a:pt x="1050" y="259"/>
                  </a:lnTo>
                  <a:lnTo>
                    <a:pt x="1050" y="259"/>
                  </a:lnTo>
                  <a:lnTo>
                    <a:pt x="1046" y="238"/>
                  </a:lnTo>
                  <a:lnTo>
                    <a:pt x="1040" y="218"/>
                  </a:lnTo>
                  <a:lnTo>
                    <a:pt x="1032" y="198"/>
                  </a:lnTo>
                  <a:lnTo>
                    <a:pt x="1023" y="178"/>
                  </a:lnTo>
                  <a:lnTo>
                    <a:pt x="1012" y="159"/>
                  </a:lnTo>
                  <a:lnTo>
                    <a:pt x="1000" y="142"/>
                  </a:lnTo>
                  <a:lnTo>
                    <a:pt x="987" y="125"/>
                  </a:lnTo>
                  <a:lnTo>
                    <a:pt x="971" y="108"/>
                  </a:lnTo>
                  <a:lnTo>
                    <a:pt x="955" y="93"/>
                  </a:lnTo>
                  <a:lnTo>
                    <a:pt x="938" y="79"/>
                  </a:lnTo>
                  <a:lnTo>
                    <a:pt x="919" y="66"/>
                  </a:lnTo>
                  <a:lnTo>
                    <a:pt x="900" y="53"/>
                  </a:lnTo>
                  <a:lnTo>
                    <a:pt x="880" y="42"/>
                  </a:lnTo>
                  <a:lnTo>
                    <a:pt x="858" y="32"/>
                  </a:lnTo>
                  <a:lnTo>
                    <a:pt x="836" y="24"/>
                  </a:lnTo>
                  <a:lnTo>
                    <a:pt x="812" y="17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76" y="9"/>
                  </a:lnTo>
                  <a:lnTo>
                    <a:pt x="757" y="5"/>
                  </a:lnTo>
                  <a:lnTo>
                    <a:pt x="737" y="3"/>
                  </a:lnTo>
                  <a:lnTo>
                    <a:pt x="717" y="1"/>
                  </a:lnTo>
                  <a:lnTo>
                    <a:pt x="696" y="0"/>
                  </a:lnTo>
                  <a:lnTo>
                    <a:pt x="674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1" y="2"/>
                  </a:lnTo>
                  <a:lnTo>
                    <a:pt x="590" y="6"/>
                  </a:lnTo>
                  <a:lnTo>
                    <a:pt x="560" y="11"/>
                  </a:lnTo>
                  <a:lnTo>
                    <a:pt x="530" y="18"/>
                  </a:lnTo>
                  <a:lnTo>
                    <a:pt x="499" y="27"/>
                  </a:lnTo>
                  <a:lnTo>
                    <a:pt x="470" y="37"/>
                  </a:lnTo>
                  <a:lnTo>
                    <a:pt x="441" y="48"/>
                  </a:lnTo>
                  <a:lnTo>
                    <a:pt x="412" y="62"/>
                  </a:lnTo>
                  <a:lnTo>
                    <a:pt x="384" y="77"/>
                  </a:lnTo>
                  <a:lnTo>
                    <a:pt x="356" y="93"/>
                  </a:lnTo>
                  <a:lnTo>
                    <a:pt x="329" y="110"/>
                  </a:lnTo>
                  <a:lnTo>
                    <a:pt x="304" y="129"/>
                  </a:lnTo>
                  <a:lnTo>
                    <a:pt x="278" y="149"/>
                  </a:lnTo>
                  <a:lnTo>
                    <a:pt x="254" y="171"/>
                  </a:lnTo>
                  <a:lnTo>
                    <a:pt x="230" y="195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180" y="250"/>
                  </a:lnTo>
                  <a:lnTo>
                    <a:pt x="156" y="282"/>
                  </a:lnTo>
                  <a:lnTo>
                    <a:pt x="133" y="316"/>
                  </a:lnTo>
                  <a:lnTo>
                    <a:pt x="112" y="351"/>
                  </a:lnTo>
                  <a:lnTo>
                    <a:pt x="93" y="386"/>
                  </a:lnTo>
                  <a:lnTo>
                    <a:pt x="74" y="424"/>
                  </a:lnTo>
                  <a:lnTo>
                    <a:pt x="59" y="462"/>
                  </a:lnTo>
                  <a:lnTo>
                    <a:pt x="45" y="500"/>
                  </a:lnTo>
                  <a:lnTo>
                    <a:pt x="33" y="541"/>
                  </a:lnTo>
                  <a:lnTo>
                    <a:pt x="22" y="581"/>
                  </a:lnTo>
                  <a:lnTo>
                    <a:pt x="14" y="622"/>
                  </a:lnTo>
                  <a:lnTo>
                    <a:pt x="8" y="664"/>
                  </a:lnTo>
                  <a:lnTo>
                    <a:pt x="3" y="706"/>
                  </a:lnTo>
                  <a:lnTo>
                    <a:pt x="1" y="748"/>
                  </a:lnTo>
                  <a:lnTo>
                    <a:pt x="0" y="792"/>
                  </a:lnTo>
                  <a:lnTo>
                    <a:pt x="2" y="834"/>
                  </a:lnTo>
                  <a:lnTo>
                    <a:pt x="2" y="834"/>
                  </a:lnTo>
                  <a:lnTo>
                    <a:pt x="6" y="882"/>
                  </a:lnTo>
                  <a:lnTo>
                    <a:pt x="10" y="919"/>
                  </a:lnTo>
                  <a:lnTo>
                    <a:pt x="15" y="956"/>
                  </a:lnTo>
                  <a:lnTo>
                    <a:pt x="15" y="956"/>
                  </a:lnTo>
                  <a:lnTo>
                    <a:pt x="22" y="990"/>
                  </a:lnTo>
                  <a:lnTo>
                    <a:pt x="29" y="1023"/>
                  </a:lnTo>
                  <a:lnTo>
                    <a:pt x="38" y="1054"/>
                  </a:lnTo>
                  <a:lnTo>
                    <a:pt x="48" y="1084"/>
                  </a:lnTo>
                  <a:lnTo>
                    <a:pt x="58" y="1113"/>
                  </a:lnTo>
                  <a:lnTo>
                    <a:pt x="70" y="1142"/>
                  </a:lnTo>
                  <a:lnTo>
                    <a:pt x="84" y="1169"/>
                  </a:lnTo>
                  <a:lnTo>
                    <a:pt x="98" y="1195"/>
                  </a:lnTo>
                  <a:lnTo>
                    <a:pt x="113" y="1219"/>
                  </a:lnTo>
                  <a:lnTo>
                    <a:pt x="128" y="1242"/>
                  </a:lnTo>
                  <a:lnTo>
                    <a:pt x="145" y="1265"/>
                  </a:lnTo>
                  <a:lnTo>
                    <a:pt x="163" y="1286"/>
                  </a:lnTo>
                  <a:lnTo>
                    <a:pt x="182" y="1305"/>
                  </a:lnTo>
                  <a:lnTo>
                    <a:pt x="201" y="1323"/>
                  </a:lnTo>
                  <a:lnTo>
                    <a:pt x="222" y="1340"/>
                  </a:lnTo>
                  <a:lnTo>
                    <a:pt x="244" y="1355"/>
                  </a:lnTo>
                  <a:lnTo>
                    <a:pt x="244" y="1355"/>
                  </a:lnTo>
                  <a:lnTo>
                    <a:pt x="257" y="1365"/>
                  </a:lnTo>
                  <a:lnTo>
                    <a:pt x="270" y="1374"/>
                  </a:lnTo>
                  <a:lnTo>
                    <a:pt x="283" y="1382"/>
                  </a:lnTo>
                  <a:lnTo>
                    <a:pt x="297" y="1389"/>
                  </a:lnTo>
                  <a:lnTo>
                    <a:pt x="310" y="1395"/>
                  </a:lnTo>
                  <a:lnTo>
                    <a:pt x="323" y="1401"/>
                  </a:lnTo>
                  <a:lnTo>
                    <a:pt x="337" y="1406"/>
                  </a:lnTo>
                  <a:lnTo>
                    <a:pt x="351" y="1411"/>
                  </a:lnTo>
                  <a:lnTo>
                    <a:pt x="379" y="1418"/>
                  </a:lnTo>
                  <a:lnTo>
                    <a:pt x="405" y="1423"/>
                  </a:lnTo>
                  <a:lnTo>
                    <a:pt x="432" y="1425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79" y="1426"/>
                  </a:lnTo>
                  <a:lnTo>
                    <a:pt x="499" y="1424"/>
                  </a:lnTo>
                  <a:lnTo>
                    <a:pt x="519" y="1421"/>
                  </a:lnTo>
                  <a:lnTo>
                    <a:pt x="538" y="1418"/>
                  </a:lnTo>
                  <a:lnTo>
                    <a:pt x="556" y="1413"/>
                  </a:lnTo>
                  <a:lnTo>
                    <a:pt x="572" y="1408"/>
                  </a:lnTo>
                  <a:lnTo>
                    <a:pt x="587" y="1403"/>
                  </a:lnTo>
                  <a:lnTo>
                    <a:pt x="600" y="1397"/>
                  </a:lnTo>
                  <a:lnTo>
                    <a:pt x="600" y="1397"/>
                  </a:lnTo>
                  <a:lnTo>
                    <a:pt x="622" y="1385"/>
                  </a:lnTo>
                  <a:lnTo>
                    <a:pt x="641" y="1372"/>
                  </a:lnTo>
                  <a:lnTo>
                    <a:pt x="659" y="1357"/>
                  </a:lnTo>
                  <a:lnTo>
                    <a:pt x="676" y="1342"/>
                  </a:lnTo>
                  <a:lnTo>
                    <a:pt x="692" y="1326"/>
                  </a:lnTo>
                  <a:lnTo>
                    <a:pt x="705" y="1308"/>
                  </a:lnTo>
                  <a:lnTo>
                    <a:pt x="717" y="1289"/>
                  </a:lnTo>
                  <a:lnTo>
                    <a:pt x="727" y="1270"/>
                  </a:lnTo>
                  <a:lnTo>
                    <a:pt x="735" y="1248"/>
                  </a:lnTo>
                  <a:lnTo>
                    <a:pt x="741" y="1226"/>
                  </a:lnTo>
                  <a:lnTo>
                    <a:pt x="746" y="1203"/>
                  </a:lnTo>
                  <a:lnTo>
                    <a:pt x="749" y="1180"/>
                  </a:lnTo>
                  <a:lnTo>
                    <a:pt x="751" y="1155"/>
                  </a:lnTo>
                  <a:lnTo>
                    <a:pt x="750" y="1128"/>
                  </a:lnTo>
                  <a:lnTo>
                    <a:pt x="748" y="1102"/>
                  </a:lnTo>
                  <a:lnTo>
                    <a:pt x="744" y="1074"/>
                  </a:lnTo>
                  <a:lnTo>
                    <a:pt x="744" y="1074"/>
                  </a:lnTo>
                  <a:lnTo>
                    <a:pt x="738" y="1032"/>
                  </a:lnTo>
                  <a:lnTo>
                    <a:pt x="732" y="990"/>
                  </a:lnTo>
                  <a:lnTo>
                    <a:pt x="729" y="953"/>
                  </a:lnTo>
                  <a:lnTo>
                    <a:pt x="727" y="917"/>
                  </a:lnTo>
                  <a:lnTo>
                    <a:pt x="850" y="917"/>
                  </a:lnTo>
                  <a:lnTo>
                    <a:pt x="850" y="1443"/>
                  </a:lnTo>
                  <a:lnTo>
                    <a:pt x="850" y="1443"/>
                  </a:lnTo>
                  <a:lnTo>
                    <a:pt x="850" y="1453"/>
                  </a:lnTo>
                  <a:lnTo>
                    <a:pt x="852" y="1464"/>
                  </a:lnTo>
                  <a:lnTo>
                    <a:pt x="854" y="1474"/>
                  </a:lnTo>
                  <a:lnTo>
                    <a:pt x="858" y="1483"/>
                  </a:lnTo>
                  <a:lnTo>
                    <a:pt x="862" y="1493"/>
                  </a:lnTo>
                  <a:lnTo>
                    <a:pt x="867" y="1502"/>
                  </a:lnTo>
                  <a:lnTo>
                    <a:pt x="873" y="1510"/>
                  </a:lnTo>
                  <a:lnTo>
                    <a:pt x="880" y="1517"/>
                  </a:lnTo>
                  <a:lnTo>
                    <a:pt x="888" y="1524"/>
                  </a:lnTo>
                  <a:lnTo>
                    <a:pt x="895" y="1530"/>
                  </a:lnTo>
                  <a:lnTo>
                    <a:pt x="904" y="1535"/>
                  </a:lnTo>
                  <a:lnTo>
                    <a:pt x="913" y="1539"/>
                  </a:lnTo>
                  <a:lnTo>
                    <a:pt x="923" y="1543"/>
                  </a:lnTo>
                  <a:lnTo>
                    <a:pt x="933" y="1545"/>
                  </a:lnTo>
                  <a:lnTo>
                    <a:pt x="943" y="1547"/>
                  </a:lnTo>
                  <a:lnTo>
                    <a:pt x="953" y="1548"/>
                  </a:lnTo>
                  <a:lnTo>
                    <a:pt x="953" y="1548"/>
                  </a:lnTo>
                  <a:lnTo>
                    <a:pt x="964" y="1547"/>
                  </a:lnTo>
                  <a:lnTo>
                    <a:pt x="974" y="1545"/>
                  </a:lnTo>
                  <a:lnTo>
                    <a:pt x="985" y="1543"/>
                  </a:lnTo>
                  <a:lnTo>
                    <a:pt x="995" y="1539"/>
                  </a:lnTo>
                  <a:lnTo>
                    <a:pt x="1004" y="1535"/>
                  </a:lnTo>
                  <a:lnTo>
                    <a:pt x="1012" y="1530"/>
                  </a:lnTo>
                  <a:lnTo>
                    <a:pt x="1020" y="1524"/>
                  </a:lnTo>
                  <a:lnTo>
                    <a:pt x="1028" y="1517"/>
                  </a:lnTo>
                  <a:lnTo>
                    <a:pt x="1034" y="1510"/>
                  </a:lnTo>
                  <a:lnTo>
                    <a:pt x="1040" y="1502"/>
                  </a:lnTo>
                  <a:lnTo>
                    <a:pt x="1045" y="1493"/>
                  </a:lnTo>
                  <a:lnTo>
                    <a:pt x="1050" y="1483"/>
                  </a:lnTo>
                  <a:lnTo>
                    <a:pt x="1053" y="1474"/>
                  </a:lnTo>
                  <a:lnTo>
                    <a:pt x="1056" y="1464"/>
                  </a:lnTo>
                  <a:lnTo>
                    <a:pt x="1057" y="1453"/>
                  </a:lnTo>
                  <a:lnTo>
                    <a:pt x="1058" y="1443"/>
                  </a:lnTo>
                  <a:lnTo>
                    <a:pt x="1058" y="1443"/>
                  </a:lnTo>
                  <a:lnTo>
                    <a:pt x="1058" y="918"/>
                  </a:lnTo>
                  <a:lnTo>
                    <a:pt x="1058" y="918"/>
                  </a:lnTo>
                  <a:lnTo>
                    <a:pt x="1057" y="896"/>
                  </a:lnTo>
                  <a:lnTo>
                    <a:pt x="1054" y="874"/>
                  </a:lnTo>
                  <a:lnTo>
                    <a:pt x="1049" y="854"/>
                  </a:lnTo>
                  <a:lnTo>
                    <a:pt x="1041" y="834"/>
                  </a:lnTo>
                  <a:lnTo>
                    <a:pt x="1032" y="815"/>
                  </a:lnTo>
                  <a:lnTo>
                    <a:pt x="1021" y="797"/>
                  </a:lnTo>
                  <a:lnTo>
                    <a:pt x="1009" y="781"/>
                  </a:lnTo>
                  <a:lnTo>
                    <a:pt x="995" y="764"/>
                  </a:lnTo>
                  <a:lnTo>
                    <a:pt x="979" y="751"/>
                  </a:lnTo>
                  <a:lnTo>
                    <a:pt x="962" y="738"/>
                  </a:lnTo>
                  <a:lnTo>
                    <a:pt x="945" y="727"/>
                  </a:lnTo>
                  <a:lnTo>
                    <a:pt x="926" y="718"/>
                  </a:lnTo>
                  <a:lnTo>
                    <a:pt x="906" y="711"/>
                  </a:lnTo>
                  <a:lnTo>
                    <a:pt x="885" y="706"/>
                  </a:lnTo>
                  <a:lnTo>
                    <a:pt x="864" y="702"/>
                  </a:lnTo>
                  <a:lnTo>
                    <a:pt x="842" y="701"/>
                  </a:lnTo>
                  <a:lnTo>
                    <a:pt x="842" y="7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7"/>
            <p:cNvSpPr>
              <a:spLocks/>
            </p:cNvSpPr>
            <p:nvPr/>
          </p:nvSpPr>
          <p:spPr bwMode="auto">
            <a:xfrm>
              <a:off x="6110" y="2205"/>
              <a:ext cx="265" cy="387"/>
            </a:xfrm>
            <a:custGeom>
              <a:avLst/>
              <a:gdLst>
                <a:gd name="T0" fmla="*/ 804 w 1057"/>
                <a:gd name="T1" fmla="*/ 171 h 1548"/>
                <a:gd name="T2" fmla="*/ 702 w 1057"/>
                <a:gd name="T3" fmla="*/ 93 h 1548"/>
                <a:gd name="T4" fmla="*/ 588 w 1057"/>
                <a:gd name="T5" fmla="*/ 37 h 1548"/>
                <a:gd name="T6" fmla="*/ 467 w 1057"/>
                <a:gd name="T7" fmla="*/ 6 h 1548"/>
                <a:gd name="T8" fmla="*/ 384 w 1057"/>
                <a:gd name="T9" fmla="*/ 0 h 1548"/>
                <a:gd name="T10" fmla="*/ 300 w 1057"/>
                <a:gd name="T11" fmla="*/ 5 h 1548"/>
                <a:gd name="T12" fmla="*/ 246 w 1057"/>
                <a:gd name="T13" fmla="*/ 17 h 1548"/>
                <a:gd name="T14" fmla="*/ 158 w 1057"/>
                <a:gd name="T15" fmla="*/ 53 h 1548"/>
                <a:gd name="T16" fmla="*/ 87 w 1057"/>
                <a:gd name="T17" fmla="*/ 108 h 1548"/>
                <a:gd name="T18" fmla="*/ 35 w 1057"/>
                <a:gd name="T19" fmla="*/ 178 h 1548"/>
                <a:gd name="T20" fmla="*/ 7 w 1057"/>
                <a:gd name="T21" fmla="*/ 259 h 1548"/>
                <a:gd name="T22" fmla="*/ 5 w 1057"/>
                <a:gd name="T23" fmla="*/ 319 h 1548"/>
                <a:gd name="T24" fmla="*/ 22 w 1057"/>
                <a:gd name="T25" fmla="*/ 394 h 1548"/>
                <a:gd name="T26" fmla="*/ 64 w 1057"/>
                <a:gd name="T27" fmla="*/ 465 h 1548"/>
                <a:gd name="T28" fmla="*/ 128 w 1057"/>
                <a:gd name="T29" fmla="*/ 526 h 1548"/>
                <a:gd name="T30" fmla="*/ 194 w 1057"/>
                <a:gd name="T31" fmla="*/ 576 h 1548"/>
                <a:gd name="T32" fmla="*/ 270 w 1057"/>
                <a:gd name="T33" fmla="*/ 654 h 1548"/>
                <a:gd name="T34" fmla="*/ 216 w 1057"/>
                <a:gd name="T35" fmla="*/ 701 h 1548"/>
                <a:gd name="T36" fmla="*/ 132 w 1057"/>
                <a:gd name="T37" fmla="*/ 718 h 1548"/>
                <a:gd name="T38" fmla="*/ 63 w 1057"/>
                <a:gd name="T39" fmla="*/ 764 h 1548"/>
                <a:gd name="T40" fmla="*/ 16 w 1057"/>
                <a:gd name="T41" fmla="*/ 834 h 1548"/>
                <a:gd name="T42" fmla="*/ 0 w 1057"/>
                <a:gd name="T43" fmla="*/ 918 h 1548"/>
                <a:gd name="T44" fmla="*/ 0 w 1057"/>
                <a:gd name="T45" fmla="*/ 1453 h 1548"/>
                <a:gd name="T46" fmla="*/ 12 w 1057"/>
                <a:gd name="T47" fmla="*/ 1493 h 1548"/>
                <a:gd name="T48" fmla="*/ 37 w 1057"/>
                <a:gd name="T49" fmla="*/ 1524 h 1548"/>
                <a:gd name="T50" fmla="*/ 72 w 1057"/>
                <a:gd name="T51" fmla="*/ 1543 h 1548"/>
                <a:gd name="T52" fmla="*/ 104 w 1057"/>
                <a:gd name="T53" fmla="*/ 1548 h 1548"/>
                <a:gd name="T54" fmla="*/ 145 w 1057"/>
                <a:gd name="T55" fmla="*/ 1539 h 1548"/>
                <a:gd name="T56" fmla="*/ 178 w 1057"/>
                <a:gd name="T57" fmla="*/ 1517 h 1548"/>
                <a:gd name="T58" fmla="*/ 200 w 1057"/>
                <a:gd name="T59" fmla="*/ 1483 h 1548"/>
                <a:gd name="T60" fmla="*/ 208 w 1057"/>
                <a:gd name="T61" fmla="*/ 1443 h 1548"/>
                <a:gd name="T62" fmla="*/ 329 w 1057"/>
                <a:gd name="T63" fmla="*/ 953 h 1548"/>
                <a:gd name="T64" fmla="*/ 313 w 1057"/>
                <a:gd name="T65" fmla="*/ 1074 h 1548"/>
                <a:gd name="T66" fmla="*/ 308 w 1057"/>
                <a:gd name="T67" fmla="*/ 1180 h 1548"/>
                <a:gd name="T68" fmla="*/ 331 w 1057"/>
                <a:gd name="T69" fmla="*/ 1270 h 1548"/>
                <a:gd name="T70" fmla="*/ 382 w 1057"/>
                <a:gd name="T71" fmla="*/ 1342 h 1548"/>
                <a:gd name="T72" fmla="*/ 457 w 1057"/>
                <a:gd name="T73" fmla="*/ 1397 h 1548"/>
                <a:gd name="T74" fmla="*/ 502 w 1057"/>
                <a:gd name="T75" fmla="*/ 1413 h 1548"/>
                <a:gd name="T76" fmla="*/ 579 w 1057"/>
                <a:gd name="T77" fmla="*/ 1426 h 1548"/>
                <a:gd name="T78" fmla="*/ 652 w 1057"/>
                <a:gd name="T79" fmla="*/ 1423 h 1548"/>
                <a:gd name="T80" fmla="*/ 734 w 1057"/>
                <a:gd name="T81" fmla="*/ 1401 h 1548"/>
                <a:gd name="T82" fmla="*/ 788 w 1057"/>
                <a:gd name="T83" fmla="*/ 1374 h 1548"/>
                <a:gd name="T84" fmla="*/ 836 w 1057"/>
                <a:gd name="T85" fmla="*/ 1340 h 1548"/>
                <a:gd name="T86" fmla="*/ 913 w 1057"/>
                <a:gd name="T87" fmla="*/ 1265 h 1548"/>
                <a:gd name="T88" fmla="*/ 974 w 1057"/>
                <a:gd name="T89" fmla="*/ 1169 h 1548"/>
                <a:gd name="T90" fmla="*/ 1020 w 1057"/>
                <a:gd name="T91" fmla="*/ 1054 h 1548"/>
                <a:gd name="T92" fmla="*/ 1042 w 1057"/>
                <a:gd name="T93" fmla="*/ 956 h 1548"/>
                <a:gd name="T94" fmla="*/ 1056 w 1057"/>
                <a:gd name="T95" fmla="*/ 834 h 1548"/>
                <a:gd name="T96" fmla="*/ 1050 w 1057"/>
                <a:gd name="T97" fmla="*/ 664 h 1548"/>
                <a:gd name="T98" fmla="*/ 1013 w 1057"/>
                <a:gd name="T99" fmla="*/ 500 h 1548"/>
                <a:gd name="T100" fmla="*/ 946 w 1057"/>
                <a:gd name="T101" fmla="*/ 351 h 1548"/>
                <a:gd name="T102" fmla="*/ 851 w 1057"/>
                <a:gd name="T103" fmla="*/ 219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7" h="1548">
                  <a:moveTo>
                    <a:pt x="851" y="219"/>
                  </a:moveTo>
                  <a:lnTo>
                    <a:pt x="851" y="219"/>
                  </a:lnTo>
                  <a:lnTo>
                    <a:pt x="828" y="195"/>
                  </a:lnTo>
                  <a:lnTo>
                    <a:pt x="804" y="171"/>
                  </a:lnTo>
                  <a:lnTo>
                    <a:pt x="779" y="149"/>
                  </a:lnTo>
                  <a:lnTo>
                    <a:pt x="754" y="129"/>
                  </a:lnTo>
                  <a:lnTo>
                    <a:pt x="728" y="110"/>
                  </a:lnTo>
                  <a:lnTo>
                    <a:pt x="702" y="93"/>
                  </a:lnTo>
                  <a:lnTo>
                    <a:pt x="673" y="77"/>
                  </a:lnTo>
                  <a:lnTo>
                    <a:pt x="646" y="62"/>
                  </a:lnTo>
                  <a:lnTo>
                    <a:pt x="617" y="48"/>
                  </a:lnTo>
                  <a:lnTo>
                    <a:pt x="588" y="37"/>
                  </a:lnTo>
                  <a:lnTo>
                    <a:pt x="559" y="27"/>
                  </a:lnTo>
                  <a:lnTo>
                    <a:pt x="528" y="18"/>
                  </a:lnTo>
                  <a:lnTo>
                    <a:pt x="498" y="11"/>
                  </a:lnTo>
                  <a:lnTo>
                    <a:pt x="467" y="6"/>
                  </a:lnTo>
                  <a:lnTo>
                    <a:pt x="437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41" y="1"/>
                  </a:lnTo>
                  <a:lnTo>
                    <a:pt x="320" y="3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3" y="12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22" y="24"/>
                  </a:lnTo>
                  <a:lnTo>
                    <a:pt x="200" y="32"/>
                  </a:lnTo>
                  <a:lnTo>
                    <a:pt x="178" y="42"/>
                  </a:lnTo>
                  <a:lnTo>
                    <a:pt x="158" y="53"/>
                  </a:lnTo>
                  <a:lnTo>
                    <a:pt x="138" y="66"/>
                  </a:lnTo>
                  <a:lnTo>
                    <a:pt x="120" y="79"/>
                  </a:lnTo>
                  <a:lnTo>
                    <a:pt x="103" y="93"/>
                  </a:lnTo>
                  <a:lnTo>
                    <a:pt x="87" y="108"/>
                  </a:lnTo>
                  <a:lnTo>
                    <a:pt x="71" y="125"/>
                  </a:lnTo>
                  <a:lnTo>
                    <a:pt x="58" y="142"/>
                  </a:lnTo>
                  <a:lnTo>
                    <a:pt x="45" y="159"/>
                  </a:lnTo>
                  <a:lnTo>
                    <a:pt x="35" y="178"/>
                  </a:lnTo>
                  <a:lnTo>
                    <a:pt x="26" y="198"/>
                  </a:lnTo>
                  <a:lnTo>
                    <a:pt x="18" y="218"/>
                  </a:lnTo>
                  <a:lnTo>
                    <a:pt x="12" y="238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5" y="278"/>
                  </a:lnTo>
                  <a:lnTo>
                    <a:pt x="4" y="299"/>
                  </a:lnTo>
                  <a:lnTo>
                    <a:pt x="5" y="319"/>
                  </a:lnTo>
                  <a:lnTo>
                    <a:pt x="7" y="338"/>
                  </a:lnTo>
                  <a:lnTo>
                    <a:pt x="10" y="357"/>
                  </a:lnTo>
                  <a:lnTo>
                    <a:pt x="16" y="375"/>
                  </a:lnTo>
                  <a:lnTo>
                    <a:pt x="22" y="394"/>
                  </a:lnTo>
                  <a:lnTo>
                    <a:pt x="30" y="412"/>
                  </a:lnTo>
                  <a:lnTo>
                    <a:pt x="40" y="431"/>
                  </a:lnTo>
                  <a:lnTo>
                    <a:pt x="51" y="448"/>
                  </a:lnTo>
                  <a:lnTo>
                    <a:pt x="64" y="465"/>
                  </a:lnTo>
                  <a:lnTo>
                    <a:pt x="78" y="481"/>
                  </a:lnTo>
                  <a:lnTo>
                    <a:pt x="94" y="497"/>
                  </a:lnTo>
                  <a:lnTo>
                    <a:pt x="110" y="512"/>
                  </a:lnTo>
                  <a:lnTo>
                    <a:pt x="128" y="526"/>
                  </a:lnTo>
                  <a:lnTo>
                    <a:pt x="147" y="541"/>
                  </a:lnTo>
                  <a:lnTo>
                    <a:pt x="147" y="541"/>
                  </a:lnTo>
                  <a:lnTo>
                    <a:pt x="172" y="559"/>
                  </a:lnTo>
                  <a:lnTo>
                    <a:pt x="194" y="576"/>
                  </a:lnTo>
                  <a:lnTo>
                    <a:pt x="216" y="595"/>
                  </a:lnTo>
                  <a:lnTo>
                    <a:pt x="236" y="613"/>
                  </a:lnTo>
                  <a:lnTo>
                    <a:pt x="254" y="633"/>
                  </a:lnTo>
                  <a:lnTo>
                    <a:pt x="270" y="654"/>
                  </a:lnTo>
                  <a:lnTo>
                    <a:pt x="284" y="678"/>
                  </a:lnTo>
                  <a:lnTo>
                    <a:pt x="297" y="701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194" y="702"/>
                  </a:lnTo>
                  <a:lnTo>
                    <a:pt x="172" y="706"/>
                  </a:lnTo>
                  <a:lnTo>
                    <a:pt x="152" y="711"/>
                  </a:lnTo>
                  <a:lnTo>
                    <a:pt x="132" y="718"/>
                  </a:lnTo>
                  <a:lnTo>
                    <a:pt x="113" y="727"/>
                  </a:lnTo>
                  <a:lnTo>
                    <a:pt x="95" y="738"/>
                  </a:lnTo>
                  <a:lnTo>
                    <a:pt x="79" y="751"/>
                  </a:lnTo>
                  <a:lnTo>
                    <a:pt x="63" y="764"/>
                  </a:lnTo>
                  <a:lnTo>
                    <a:pt x="49" y="781"/>
                  </a:lnTo>
                  <a:lnTo>
                    <a:pt x="36" y="797"/>
                  </a:lnTo>
                  <a:lnTo>
                    <a:pt x="26" y="815"/>
                  </a:lnTo>
                  <a:lnTo>
                    <a:pt x="16" y="834"/>
                  </a:lnTo>
                  <a:lnTo>
                    <a:pt x="9" y="854"/>
                  </a:lnTo>
                  <a:lnTo>
                    <a:pt x="4" y="874"/>
                  </a:lnTo>
                  <a:lnTo>
                    <a:pt x="1" y="896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3"/>
                  </a:lnTo>
                  <a:lnTo>
                    <a:pt x="2" y="1464"/>
                  </a:lnTo>
                  <a:lnTo>
                    <a:pt x="5" y="1474"/>
                  </a:lnTo>
                  <a:lnTo>
                    <a:pt x="8" y="1483"/>
                  </a:lnTo>
                  <a:lnTo>
                    <a:pt x="12" y="1493"/>
                  </a:lnTo>
                  <a:lnTo>
                    <a:pt x="18" y="1502"/>
                  </a:lnTo>
                  <a:lnTo>
                    <a:pt x="23" y="1510"/>
                  </a:lnTo>
                  <a:lnTo>
                    <a:pt x="30" y="1517"/>
                  </a:lnTo>
                  <a:lnTo>
                    <a:pt x="37" y="1524"/>
                  </a:lnTo>
                  <a:lnTo>
                    <a:pt x="45" y="1530"/>
                  </a:lnTo>
                  <a:lnTo>
                    <a:pt x="54" y="1535"/>
                  </a:lnTo>
                  <a:lnTo>
                    <a:pt x="63" y="1539"/>
                  </a:lnTo>
                  <a:lnTo>
                    <a:pt x="72" y="1543"/>
                  </a:lnTo>
                  <a:lnTo>
                    <a:pt x="83" y="1545"/>
                  </a:lnTo>
                  <a:lnTo>
                    <a:pt x="94" y="1547"/>
                  </a:lnTo>
                  <a:lnTo>
                    <a:pt x="104" y="1548"/>
                  </a:lnTo>
                  <a:lnTo>
                    <a:pt x="104" y="1548"/>
                  </a:lnTo>
                  <a:lnTo>
                    <a:pt x="115" y="1547"/>
                  </a:lnTo>
                  <a:lnTo>
                    <a:pt x="125" y="1545"/>
                  </a:lnTo>
                  <a:lnTo>
                    <a:pt x="135" y="1543"/>
                  </a:lnTo>
                  <a:lnTo>
                    <a:pt x="145" y="1539"/>
                  </a:lnTo>
                  <a:lnTo>
                    <a:pt x="154" y="1535"/>
                  </a:lnTo>
                  <a:lnTo>
                    <a:pt x="162" y="1530"/>
                  </a:lnTo>
                  <a:lnTo>
                    <a:pt x="170" y="1524"/>
                  </a:lnTo>
                  <a:lnTo>
                    <a:pt x="178" y="1517"/>
                  </a:lnTo>
                  <a:lnTo>
                    <a:pt x="184" y="1510"/>
                  </a:lnTo>
                  <a:lnTo>
                    <a:pt x="190" y="1502"/>
                  </a:lnTo>
                  <a:lnTo>
                    <a:pt x="196" y="1493"/>
                  </a:lnTo>
                  <a:lnTo>
                    <a:pt x="200" y="1483"/>
                  </a:lnTo>
                  <a:lnTo>
                    <a:pt x="203" y="1474"/>
                  </a:lnTo>
                  <a:lnTo>
                    <a:pt x="206" y="1464"/>
                  </a:lnTo>
                  <a:lnTo>
                    <a:pt x="208" y="1453"/>
                  </a:lnTo>
                  <a:lnTo>
                    <a:pt x="208" y="1443"/>
                  </a:lnTo>
                  <a:lnTo>
                    <a:pt x="208" y="917"/>
                  </a:lnTo>
                  <a:lnTo>
                    <a:pt x="331" y="917"/>
                  </a:lnTo>
                  <a:lnTo>
                    <a:pt x="331" y="917"/>
                  </a:lnTo>
                  <a:lnTo>
                    <a:pt x="329" y="953"/>
                  </a:lnTo>
                  <a:lnTo>
                    <a:pt x="325" y="990"/>
                  </a:lnTo>
                  <a:lnTo>
                    <a:pt x="320" y="1032"/>
                  </a:lnTo>
                  <a:lnTo>
                    <a:pt x="313" y="1074"/>
                  </a:lnTo>
                  <a:lnTo>
                    <a:pt x="313" y="1074"/>
                  </a:lnTo>
                  <a:lnTo>
                    <a:pt x="309" y="1102"/>
                  </a:lnTo>
                  <a:lnTo>
                    <a:pt x="307" y="1128"/>
                  </a:lnTo>
                  <a:lnTo>
                    <a:pt x="307" y="1155"/>
                  </a:lnTo>
                  <a:lnTo>
                    <a:pt x="308" y="1180"/>
                  </a:lnTo>
                  <a:lnTo>
                    <a:pt x="311" y="1203"/>
                  </a:lnTo>
                  <a:lnTo>
                    <a:pt x="316" y="1226"/>
                  </a:lnTo>
                  <a:lnTo>
                    <a:pt x="323" y="1248"/>
                  </a:lnTo>
                  <a:lnTo>
                    <a:pt x="331" y="1270"/>
                  </a:lnTo>
                  <a:lnTo>
                    <a:pt x="341" y="1289"/>
                  </a:lnTo>
                  <a:lnTo>
                    <a:pt x="353" y="1308"/>
                  </a:lnTo>
                  <a:lnTo>
                    <a:pt x="366" y="1326"/>
                  </a:lnTo>
                  <a:lnTo>
                    <a:pt x="382" y="1342"/>
                  </a:lnTo>
                  <a:lnTo>
                    <a:pt x="398" y="1357"/>
                  </a:lnTo>
                  <a:lnTo>
                    <a:pt x="416" y="1372"/>
                  </a:lnTo>
                  <a:lnTo>
                    <a:pt x="436" y="1385"/>
                  </a:lnTo>
                  <a:lnTo>
                    <a:pt x="457" y="1397"/>
                  </a:lnTo>
                  <a:lnTo>
                    <a:pt x="457" y="1397"/>
                  </a:lnTo>
                  <a:lnTo>
                    <a:pt x="471" y="1403"/>
                  </a:lnTo>
                  <a:lnTo>
                    <a:pt x="486" y="1408"/>
                  </a:lnTo>
                  <a:lnTo>
                    <a:pt x="502" y="1413"/>
                  </a:lnTo>
                  <a:lnTo>
                    <a:pt x="519" y="1418"/>
                  </a:lnTo>
                  <a:lnTo>
                    <a:pt x="539" y="1421"/>
                  </a:lnTo>
                  <a:lnTo>
                    <a:pt x="559" y="1424"/>
                  </a:lnTo>
                  <a:lnTo>
                    <a:pt x="579" y="1426"/>
                  </a:lnTo>
                  <a:lnTo>
                    <a:pt x="600" y="1426"/>
                  </a:lnTo>
                  <a:lnTo>
                    <a:pt x="600" y="1426"/>
                  </a:lnTo>
                  <a:lnTo>
                    <a:pt x="626" y="1425"/>
                  </a:lnTo>
                  <a:lnTo>
                    <a:pt x="652" y="1423"/>
                  </a:lnTo>
                  <a:lnTo>
                    <a:pt x="679" y="1418"/>
                  </a:lnTo>
                  <a:lnTo>
                    <a:pt x="707" y="1411"/>
                  </a:lnTo>
                  <a:lnTo>
                    <a:pt x="721" y="1406"/>
                  </a:lnTo>
                  <a:lnTo>
                    <a:pt x="734" y="1401"/>
                  </a:lnTo>
                  <a:lnTo>
                    <a:pt x="748" y="1395"/>
                  </a:lnTo>
                  <a:lnTo>
                    <a:pt x="761" y="1389"/>
                  </a:lnTo>
                  <a:lnTo>
                    <a:pt x="775" y="1382"/>
                  </a:lnTo>
                  <a:lnTo>
                    <a:pt x="788" y="1374"/>
                  </a:lnTo>
                  <a:lnTo>
                    <a:pt x="801" y="1365"/>
                  </a:lnTo>
                  <a:lnTo>
                    <a:pt x="814" y="1355"/>
                  </a:lnTo>
                  <a:lnTo>
                    <a:pt x="814" y="1355"/>
                  </a:lnTo>
                  <a:lnTo>
                    <a:pt x="836" y="1340"/>
                  </a:lnTo>
                  <a:lnTo>
                    <a:pt x="857" y="1323"/>
                  </a:lnTo>
                  <a:lnTo>
                    <a:pt x="876" y="1305"/>
                  </a:lnTo>
                  <a:lnTo>
                    <a:pt x="895" y="1286"/>
                  </a:lnTo>
                  <a:lnTo>
                    <a:pt x="913" y="1265"/>
                  </a:lnTo>
                  <a:lnTo>
                    <a:pt x="929" y="1242"/>
                  </a:lnTo>
                  <a:lnTo>
                    <a:pt x="945" y="1219"/>
                  </a:lnTo>
                  <a:lnTo>
                    <a:pt x="960" y="1195"/>
                  </a:lnTo>
                  <a:lnTo>
                    <a:pt x="974" y="1169"/>
                  </a:lnTo>
                  <a:lnTo>
                    <a:pt x="988" y="1142"/>
                  </a:lnTo>
                  <a:lnTo>
                    <a:pt x="999" y="1113"/>
                  </a:lnTo>
                  <a:lnTo>
                    <a:pt x="1010" y="1084"/>
                  </a:lnTo>
                  <a:lnTo>
                    <a:pt x="1020" y="1054"/>
                  </a:lnTo>
                  <a:lnTo>
                    <a:pt x="1028" y="1023"/>
                  </a:lnTo>
                  <a:lnTo>
                    <a:pt x="1036" y="990"/>
                  </a:lnTo>
                  <a:lnTo>
                    <a:pt x="1042" y="956"/>
                  </a:lnTo>
                  <a:lnTo>
                    <a:pt x="1042" y="956"/>
                  </a:lnTo>
                  <a:lnTo>
                    <a:pt x="1048" y="919"/>
                  </a:lnTo>
                  <a:lnTo>
                    <a:pt x="1052" y="882"/>
                  </a:lnTo>
                  <a:lnTo>
                    <a:pt x="1056" y="834"/>
                  </a:lnTo>
                  <a:lnTo>
                    <a:pt x="1056" y="834"/>
                  </a:lnTo>
                  <a:lnTo>
                    <a:pt x="1057" y="792"/>
                  </a:lnTo>
                  <a:lnTo>
                    <a:pt x="1057" y="748"/>
                  </a:lnTo>
                  <a:lnTo>
                    <a:pt x="1055" y="706"/>
                  </a:lnTo>
                  <a:lnTo>
                    <a:pt x="1050" y="664"/>
                  </a:lnTo>
                  <a:lnTo>
                    <a:pt x="1044" y="622"/>
                  </a:lnTo>
                  <a:lnTo>
                    <a:pt x="1035" y="581"/>
                  </a:lnTo>
                  <a:lnTo>
                    <a:pt x="1025" y="541"/>
                  </a:lnTo>
                  <a:lnTo>
                    <a:pt x="1013" y="500"/>
                  </a:lnTo>
                  <a:lnTo>
                    <a:pt x="999" y="462"/>
                  </a:lnTo>
                  <a:lnTo>
                    <a:pt x="982" y="424"/>
                  </a:lnTo>
                  <a:lnTo>
                    <a:pt x="965" y="386"/>
                  </a:lnTo>
                  <a:lnTo>
                    <a:pt x="946" y="351"/>
                  </a:lnTo>
                  <a:lnTo>
                    <a:pt x="925" y="316"/>
                  </a:lnTo>
                  <a:lnTo>
                    <a:pt x="902" y="282"/>
                  </a:lnTo>
                  <a:lnTo>
                    <a:pt x="878" y="250"/>
                  </a:lnTo>
                  <a:lnTo>
                    <a:pt x="851" y="219"/>
                  </a:lnTo>
                  <a:lnTo>
                    <a:pt x="851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Freeform 78"/>
          <p:cNvSpPr>
            <a:spLocks/>
          </p:cNvSpPr>
          <p:nvPr/>
        </p:nvSpPr>
        <p:spPr bwMode="auto">
          <a:xfrm>
            <a:off x="5906909" y="3859078"/>
            <a:ext cx="157447" cy="198824"/>
          </a:xfrm>
          <a:custGeom>
            <a:avLst/>
            <a:gdLst>
              <a:gd name="T0" fmla="*/ 1533 w 1796"/>
              <a:gd name="T1" fmla="*/ 1201 h 2268"/>
              <a:gd name="T2" fmla="*/ 1735 w 1796"/>
              <a:gd name="T3" fmla="*/ 1197 h 2268"/>
              <a:gd name="T4" fmla="*/ 1781 w 1796"/>
              <a:gd name="T5" fmla="*/ 1163 h 2268"/>
              <a:gd name="T6" fmla="*/ 1796 w 1796"/>
              <a:gd name="T7" fmla="*/ 1113 h 2268"/>
              <a:gd name="T8" fmla="*/ 1776 w 1796"/>
              <a:gd name="T9" fmla="*/ 1058 h 2268"/>
              <a:gd name="T10" fmla="*/ 1727 w 1796"/>
              <a:gd name="T11" fmla="*/ 1028 h 2268"/>
              <a:gd name="T12" fmla="*/ 1439 w 1796"/>
              <a:gd name="T13" fmla="*/ 971 h 2268"/>
              <a:gd name="T14" fmla="*/ 1432 w 1796"/>
              <a:gd name="T15" fmla="*/ 815 h 2268"/>
              <a:gd name="T16" fmla="*/ 1576 w 1796"/>
              <a:gd name="T17" fmla="*/ 663 h 2268"/>
              <a:gd name="T18" fmla="*/ 1657 w 1796"/>
              <a:gd name="T19" fmla="*/ 632 h 2268"/>
              <a:gd name="T20" fmla="*/ 1701 w 1796"/>
              <a:gd name="T21" fmla="*/ 559 h 2268"/>
              <a:gd name="T22" fmla="*/ 1694 w 1796"/>
              <a:gd name="T23" fmla="*/ 482 h 2268"/>
              <a:gd name="T24" fmla="*/ 1637 w 1796"/>
              <a:gd name="T25" fmla="*/ 420 h 2268"/>
              <a:gd name="T26" fmla="*/ 1269 w 1796"/>
              <a:gd name="T27" fmla="*/ 168 h 2268"/>
              <a:gd name="T28" fmla="*/ 1254 w 1796"/>
              <a:gd name="T29" fmla="*/ 119 h 2268"/>
              <a:gd name="T30" fmla="*/ 1208 w 1796"/>
              <a:gd name="T31" fmla="*/ 85 h 2268"/>
              <a:gd name="T32" fmla="*/ 1155 w 1796"/>
              <a:gd name="T33" fmla="*/ 85 h 2268"/>
              <a:gd name="T34" fmla="*/ 1109 w 1796"/>
              <a:gd name="T35" fmla="*/ 119 h 2268"/>
              <a:gd name="T36" fmla="*/ 1094 w 1796"/>
              <a:gd name="T37" fmla="*/ 403 h 2268"/>
              <a:gd name="T38" fmla="*/ 1048 w 1796"/>
              <a:gd name="T39" fmla="*/ 150 h 2268"/>
              <a:gd name="T40" fmla="*/ 1018 w 1796"/>
              <a:gd name="T41" fmla="*/ 101 h 2268"/>
              <a:gd name="T42" fmla="*/ 962 w 1796"/>
              <a:gd name="T43" fmla="*/ 81 h 2268"/>
              <a:gd name="T44" fmla="*/ 913 w 1796"/>
              <a:gd name="T45" fmla="*/ 96 h 2268"/>
              <a:gd name="T46" fmla="*/ 878 w 1796"/>
              <a:gd name="T47" fmla="*/ 142 h 2268"/>
              <a:gd name="T48" fmla="*/ 830 w 1796"/>
              <a:gd name="T49" fmla="*/ 403 h 2268"/>
              <a:gd name="T50" fmla="*/ 820 w 1796"/>
              <a:gd name="T51" fmla="*/ 127 h 2268"/>
              <a:gd name="T52" fmla="*/ 776 w 1796"/>
              <a:gd name="T53" fmla="*/ 88 h 2268"/>
              <a:gd name="T54" fmla="*/ 724 w 1796"/>
              <a:gd name="T55" fmla="*/ 83 h 2268"/>
              <a:gd name="T56" fmla="*/ 675 w 1796"/>
              <a:gd name="T57" fmla="*/ 113 h 2268"/>
              <a:gd name="T58" fmla="*/ 655 w 1796"/>
              <a:gd name="T59" fmla="*/ 168 h 2268"/>
              <a:gd name="T60" fmla="*/ 558 w 1796"/>
              <a:gd name="T61" fmla="*/ 561 h 2268"/>
              <a:gd name="T62" fmla="*/ 508 w 1796"/>
              <a:gd name="T63" fmla="*/ 104 h 2268"/>
              <a:gd name="T64" fmla="*/ 464 w 1796"/>
              <a:gd name="T65" fmla="*/ 30 h 2268"/>
              <a:gd name="T66" fmla="*/ 381 w 1796"/>
              <a:gd name="T67" fmla="*/ 0 h 2268"/>
              <a:gd name="T68" fmla="*/ 309 w 1796"/>
              <a:gd name="T69" fmla="*/ 22 h 2268"/>
              <a:gd name="T70" fmla="*/ 257 w 1796"/>
              <a:gd name="T71" fmla="*/ 91 h 2268"/>
              <a:gd name="T72" fmla="*/ 226 w 1796"/>
              <a:gd name="T73" fmla="*/ 791 h 2268"/>
              <a:gd name="T74" fmla="*/ 79 w 1796"/>
              <a:gd name="T75" fmla="*/ 940 h 2268"/>
              <a:gd name="T76" fmla="*/ 5 w 1796"/>
              <a:gd name="T77" fmla="*/ 1158 h 2268"/>
              <a:gd name="T78" fmla="*/ 3 w 1796"/>
              <a:gd name="T79" fmla="*/ 1294 h 2268"/>
              <a:gd name="T80" fmla="*/ 33 w 1796"/>
              <a:gd name="T81" fmla="*/ 1429 h 2268"/>
              <a:gd name="T82" fmla="*/ 94 w 1796"/>
              <a:gd name="T83" fmla="*/ 1552 h 2268"/>
              <a:gd name="T84" fmla="*/ 182 w 1796"/>
              <a:gd name="T85" fmla="*/ 1660 h 2268"/>
              <a:gd name="T86" fmla="*/ 280 w 1796"/>
              <a:gd name="T87" fmla="*/ 1739 h 2268"/>
              <a:gd name="T88" fmla="*/ 380 w 1796"/>
              <a:gd name="T89" fmla="*/ 1889 h 2268"/>
              <a:gd name="T90" fmla="*/ 522 w 1796"/>
              <a:gd name="T91" fmla="*/ 2034 h 2268"/>
              <a:gd name="T92" fmla="*/ 677 w 1796"/>
              <a:gd name="T93" fmla="*/ 2146 h 2268"/>
              <a:gd name="T94" fmla="*/ 835 w 1796"/>
              <a:gd name="T95" fmla="*/ 2223 h 2268"/>
              <a:gd name="T96" fmla="*/ 969 w 1796"/>
              <a:gd name="T97" fmla="*/ 2261 h 2268"/>
              <a:gd name="T98" fmla="*/ 1099 w 1796"/>
              <a:gd name="T99" fmla="*/ 2264 h 2268"/>
              <a:gd name="T100" fmla="*/ 1202 w 1796"/>
              <a:gd name="T101" fmla="*/ 2232 h 2268"/>
              <a:gd name="T102" fmla="*/ 1346 w 1796"/>
              <a:gd name="T103" fmla="*/ 2130 h 2268"/>
              <a:gd name="T104" fmla="*/ 1446 w 1796"/>
              <a:gd name="T105" fmla="*/ 2000 h 2268"/>
              <a:gd name="T106" fmla="*/ 1533 w 1796"/>
              <a:gd name="T107" fmla="*/ 1794 h 2268"/>
              <a:gd name="T108" fmla="*/ 1566 w 1796"/>
              <a:gd name="T109" fmla="*/ 1602 h 2268"/>
              <a:gd name="T110" fmla="*/ 1709 w 1796"/>
              <a:gd name="T111" fmla="*/ 1424 h 2268"/>
              <a:gd name="T112" fmla="*/ 1765 w 1796"/>
              <a:gd name="T113" fmla="*/ 1404 h 2268"/>
              <a:gd name="T114" fmla="*/ 1795 w 1796"/>
              <a:gd name="T115" fmla="*/ 1354 h 2268"/>
              <a:gd name="T116" fmla="*/ 1789 w 1796"/>
              <a:gd name="T117" fmla="*/ 1302 h 2268"/>
              <a:gd name="T118" fmla="*/ 1751 w 1796"/>
              <a:gd name="T119" fmla="*/ 1259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96" h="2268">
                <a:moveTo>
                  <a:pt x="1709" y="1248"/>
                </a:move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39" y="1224"/>
                </a:lnTo>
                <a:lnTo>
                  <a:pt x="1533" y="1201"/>
                </a:lnTo>
                <a:lnTo>
                  <a:pt x="1533" y="1201"/>
                </a:lnTo>
                <a:lnTo>
                  <a:pt x="1533" y="1201"/>
                </a:lnTo>
                <a:lnTo>
                  <a:pt x="1709" y="1201"/>
                </a:lnTo>
                <a:lnTo>
                  <a:pt x="1709" y="1201"/>
                </a:lnTo>
                <a:lnTo>
                  <a:pt x="1718" y="1201"/>
                </a:lnTo>
                <a:lnTo>
                  <a:pt x="1727" y="1200"/>
                </a:lnTo>
                <a:lnTo>
                  <a:pt x="1735" y="1197"/>
                </a:lnTo>
                <a:lnTo>
                  <a:pt x="1743" y="1195"/>
                </a:lnTo>
                <a:lnTo>
                  <a:pt x="1751" y="1191"/>
                </a:lnTo>
                <a:lnTo>
                  <a:pt x="1758" y="1186"/>
                </a:lnTo>
                <a:lnTo>
                  <a:pt x="1765" y="1181"/>
                </a:lnTo>
                <a:lnTo>
                  <a:pt x="1771" y="1176"/>
                </a:lnTo>
                <a:lnTo>
                  <a:pt x="1776" y="1170"/>
                </a:lnTo>
                <a:lnTo>
                  <a:pt x="1781" y="1163"/>
                </a:lnTo>
                <a:lnTo>
                  <a:pt x="1786" y="1156"/>
                </a:lnTo>
                <a:lnTo>
                  <a:pt x="1789" y="1148"/>
                </a:lnTo>
                <a:lnTo>
                  <a:pt x="1792" y="1140"/>
                </a:lnTo>
                <a:lnTo>
                  <a:pt x="1795" y="1131"/>
                </a:lnTo>
                <a:lnTo>
                  <a:pt x="1796" y="1122"/>
                </a:lnTo>
                <a:lnTo>
                  <a:pt x="1796" y="1113"/>
                </a:lnTo>
                <a:lnTo>
                  <a:pt x="1796" y="1113"/>
                </a:lnTo>
                <a:lnTo>
                  <a:pt x="1796" y="1104"/>
                </a:lnTo>
                <a:lnTo>
                  <a:pt x="1795" y="1096"/>
                </a:lnTo>
                <a:lnTo>
                  <a:pt x="1792" y="1087"/>
                </a:lnTo>
                <a:lnTo>
                  <a:pt x="1789" y="1079"/>
                </a:lnTo>
                <a:lnTo>
                  <a:pt x="1786" y="1072"/>
                </a:lnTo>
                <a:lnTo>
                  <a:pt x="1781" y="1064"/>
                </a:lnTo>
                <a:lnTo>
                  <a:pt x="1776" y="1058"/>
                </a:lnTo>
                <a:lnTo>
                  <a:pt x="1771" y="1051"/>
                </a:lnTo>
                <a:lnTo>
                  <a:pt x="1765" y="1046"/>
                </a:lnTo>
                <a:lnTo>
                  <a:pt x="1758" y="1041"/>
                </a:lnTo>
                <a:lnTo>
                  <a:pt x="1751" y="1036"/>
                </a:lnTo>
                <a:lnTo>
                  <a:pt x="1743" y="1033"/>
                </a:lnTo>
                <a:lnTo>
                  <a:pt x="1735" y="1030"/>
                </a:lnTo>
                <a:lnTo>
                  <a:pt x="1727" y="1028"/>
                </a:lnTo>
                <a:lnTo>
                  <a:pt x="1718" y="1026"/>
                </a:lnTo>
                <a:lnTo>
                  <a:pt x="1709" y="1026"/>
                </a:lnTo>
                <a:lnTo>
                  <a:pt x="1466" y="1026"/>
                </a:lnTo>
                <a:lnTo>
                  <a:pt x="1466" y="1026"/>
                </a:lnTo>
                <a:lnTo>
                  <a:pt x="1453" y="998"/>
                </a:lnTo>
                <a:lnTo>
                  <a:pt x="1439" y="971"/>
                </a:lnTo>
                <a:lnTo>
                  <a:pt x="1439" y="971"/>
                </a:lnTo>
                <a:lnTo>
                  <a:pt x="1441" y="943"/>
                </a:lnTo>
                <a:lnTo>
                  <a:pt x="1441" y="929"/>
                </a:lnTo>
                <a:lnTo>
                  <a:pt x="1441" y="914"/>
                </a:lnTo>
                <a:lnTo>
                  <a:pt x="1441" y="914"/>
                </a:lnTo>
                <a:lnTo>
                  <a:pt x="1440" y="880"/>
                </a:lnTo>
                <a:lnTo>
                  <a:pt x="1437" y="847"/>
                </a:lnTo>
                <a:lnTo>
                  <a:pt x="1432" y="815"/>
                </a:lnTo>
                <a:lnTo>
                  <a:pt x="1425" y="783"/>
                </a:lnTo>
                <a:lnTo>
                  <a:pt x="1416" y="751"/>
                </a:lnTo>
                <a:lnTo>
                  <a:pt x="1405" y="721"/>
                </a:lnTo>
                <a:lnTo>
                  <a:pt x="1392" y="691"/>
                </a:lnTo>
                <a:lnTo>
                  <a:pt x="1378" y="663"/>
                </a:lnTo>
                <a:lnTo>
                  <a:pt x="1576" y="663"/>
                </a:lnTo>
                <a:lnTo>
                  <a:pt x="1576" y="663"/>
                </a:lnTo>
                <a:lnTo>
                  <a:pt x="1589" y="662"/>
                </a:lnTo>
                <a:lnTo>
                  <a:pt x="1602" y="660"/>
                </a:lnTo>
                <a:lnTo>
                  <a:pt x="1614" y="656"/>
                </a:lnTo>
                <a:lnTo>
                  <a:pt x="1626" y="651"/>
                </a:lnTo>
                <a:lnTo>
                  <a:pt x="1637" y="646"/>
                </a:lnTo>
                <a:lnTo>
                  <a:pt x="1647" y="640"/>
                </a:lnTo>
                <a:lnTo>
                  <a:pt x="1657" y="632"/>
                </a:lnTo>
                <a:lnTo>
                  <a:pt x="1666" y="624"/>
                </a:lnTo>
                <a:lnTo>
                  <a:pt x="1675" y="615"/>
                </a:lnTo>
                <a:lnTo>
                  <a:pt x="1682" y="605"/>
                </a:lnTo>
                <a:lnTo>
                  <a:pt x="1688" y="594"/>
                </a:lnTo>
                <a:lnTo>
                  <a:pt x="1694" y="583"/>
                </a:lnTo>
                <a:lnTo>
                  <a:pt x="1698" y="571"/>
                </a:lnTo>
                <a:lnTo>
                  <a:pt x="1701" y="559"/>
                </a:lnTo>
                <a:lnTo>
                  <a:pt x="1703" y="546"/>
                </a:lnTo>
                <a:lnTo>
                  <a:pt x="1704" y="532"/>
                </a:lnTo>
                <a:lnTo>
                  <a:pt x="1704" y="532"/>
                </a:lnTo>
                <a:lnTo>
                  <a:pt x="1703" y="519"/>
                </a:lnTo>
                <a:lnTo>
                  <a:pt x="1701" y="506"/>
                </a:lnTo>
                <a:lnTo>
                  <a:pt x="1698" y="494"/>
                </a:lnTo>
                <a:lnTo>
                  <a:pt x="1694" y="482"/>
                </a:lnTo>
                <a:lnTo>
                  <a:pt x="1688" y="471"/>
                </a:lnTo>
                <a:lnTo>
                  <a:pt x="1682" y="461"/>
                </a:lnTo>
                <a:lnTo>
                  <a:pt x="1675" y="451"/>
                </a:lnTo>
                <a:lnTo>
                  <a:pt x="1666" y="442"/>
                </a:lnTo>
                <a:lnTo>
                  <a:pt x="1657" y="433"/>
                </a:lnTo>
                <a:lnTo>
                  <a:pt x="1647" y="426"/>
                </a:lnTo>
                <a:lnTo>
                  <a:pt x="1637" y="420"/>
                </a:lnTo>
                <a:lnTo>
                  <a:pt x="1626" y="413"/>
                </a:lnTo>
                <a:lnTo>
                  <a:pt x="1614" y="409"/>
                </a:lnTo>
                <a:lnTo>
                  <a:pt x="1602" y="406"/>
                </a:lnTo>
                <a:lnTo>
                  <a:pt x="1589" y="404"/>
                </a:lnTo>
                <a:lnTo>
                  <a:pt x="1576" y="403"/>
                </a:lnTo>
                <a:lnTo>
                  <a:pt x="1269" y="403"/>
                </a:lnTo>
                <a:lnTo>
                  <a:pt x="1269" y="168"/>
                </a:lnTo>
                <a:lnTo>
                  <a:pt x="1269" y="168"/>
                </a:lnTo>
                <a:lnTo>
                  <a:pt x="1269" y="159"/>
                </a:lnTo>
                <a:lnTo>
                  <a:pt x="1267" y="150"/>
                </a:lnTo>
                <a:lnTo>
                  <a:pt x="1265" y="142"/>
                </a:lnTo>
                <a:lnTo>
                  <a:pt x="1262" y="134"/>
                </a:lnTo>
                <a:lnTo>
                  <a:pt x="1259" y="126"/>
                </a:lnTo>
                <a:lnTo>
                  <a:pt x="1254" y="119"/>
                </a:lnTo>
                <a:lnTo>
                  <a:pt x="1249" y="113"/>
                </a:lnTo>
                <a:lnTo>
                  <a:pt x="1244" y="106"/>
                </a:lnTo>
                <a:lnTo>
                  <a:pt x="1237" y="101"/>
                </a:lnTo>
                <a:lnTo>
                  <a:pt x="1231" y="96"/>
                </a:lnTo>
                <a:lnTo>
                  <a:pt x="1224" y="91"/>
                </a:lnTo>
                <a:lnTo>
                  <a:pt x="1216" y="88"/>
                </a:lnTo>
                <a:lnTo>
                  <a:pt x="1208" y="85"/>
                </a:lnTo>
                <a:lnTo>
                  <a:pt x="1200" y="83"/>
                </a:lnTo>
                <a:lnTo>
                  <a:pt x="1191" y="81"/>
                </a:lnTo>
                <a:lnTo>
                  <a:pt x="1182" y="81"/>
                </a:lnTo>
                <a:lnTo>
                  <a:pt x="1182" y="81"/>
                </a:lnTo>
                <a:lnTo>
                  <a:pt x="1173" y="81"/>
                </a:lnTo>
                <a:lnTo>
                  <a:pt x="1163" y="83"/>
                </a:lnTo>
                <a:lnTo>
                  <a:pt x="1155" y="85"/>
                </a:lnTo>
                <a:lnTo>
                  <a:pt x="1147" y="88"/>
                </a:lnTo>
                <a:lnTo>
                  <a:pt x="1139" y="91"/>
                </a:lnTo>
                <a:lnTo>
                  <a:pt x="1132" y="96"/>
                </a:lnTo>
                <a:lnTo>
                  <a:pt x="1125" y="101"/>
                </a:lnTo>
                <a:lnTo>
                  <a:pt x="1119" y="106"/>
                </a:lnTo>
                <a:lnTo>
                  <a:pt x="1114" y="113"/>
                </a:lnTo>
                <a:lnTo>
                  <a:pt x="1109" y="119"/>
                </a:lnTo>
                <a:lnTo>
                  <a:pt x="1104" y="126"/>
                </a:lnTo>
                <a:lnTo>
                  <a:pt x="1101" y="134"/>
                </a:lnTo>
                <a:lnTo>
                  <a:pt x="1098" y="142"/>
                </a:lnTo>
                <a:lnTo>
                  <a:pt x="1095" y="150"/>
                </a:lnTo>
                <a:lnTo>
                  <a:pt x="1094" y="159"/>
                </a:lnTo>
                <a:lnTo>
                  <a:pt x="1094" y="168"/>
                </a:lnTo>
                <a:lnTo>
                  <a:pt x="1094" y="403"/>
                </a:lnTo>
                <a:lnTo>
                  <a:pt x="1094" y="403"/>
                </a:lnTo>
                <a:lnTo>
                  <a:pt x="1050" y="404"/>
                </a:lnTo>
                <a:lnTo>
                  <a:pt x="1050" y="404"/>
                </a:lnTo>
                <a:lnTo>
                  <a:pt x="1050" y="168"/>
                </a:lnTo>
                <a:lnTo>
                  <a:pt x="1050" y="168"/>
                </a:lnTo>
                <a:lnTo>
                  <a:pt x="1050" y="159"/>
                </a:lnTo>
                <a:lnTo>
                  <a:pt x="1048" y="150"/>
                </a:lnTo>
                <a:lnTo>
                  <a:pt x="1046" y="142"/>
                </a:lnTo>
                <a:lnTo>
                  <a:pt x="1043" y="134"/>
                </a:lnTo>
                <a:lnTo>
                  <a:pt x="1040" y="126"/>
                </a:lnTo>
                <a:lnTo>
                  <a:pt x="1035" y="119"/>
                </a:lnTo>
                <a:lnTo>
                  <a:pt x="1030" y="113"/>
                </a:lnTo>
                <a:lnTo>
                  <a:pt x="1025" y="106"/>
                </a:lnTo>
                <a:lnTo>
                  <a:pt x="1018" y="101"/>
                </a:lnTo>
                <a:lnTo>
                  <a:pt x="1012" y="96"/>
                </a:lnTo>
                <a:lnTo>
                  <a:pt x="1004" y="91"/>
                </a:lnTo>
                <a:lnTo>
                  <a:pt x="997" y="88"/>
                </a:lnTo>
                <a:lnTo>
                  <a:pt x="989" y="85"/>
                </a:lnTo>
                <a:lnTo>
                  <a:pt x="979" y="83"/>
                </a:lnTo>
                <a:lnTo>
                  <a:pt x="971" y="81"/>
                </a:lnTo>
                <a:lnTo>
                  <a:pt x="962" y="81"/>
                </a:lnTo>
                <a:lnTo>
                  <a:pt x="962" y="81"/>
                </a:lnTo>
                <a:lnTo>
                  <a:pt x="953" y="81"/>
                </a:lnTo>
                <a:lnTo>
                  <a:pt x="944" y="83"/>
                </a:lnTo>
                <a:lnTo>
                  <a:pt x="936" y="85"/>
                </a:lnTo>
                <a:lnTo>
                  <a:pt x="928" y="88"/>
                </a:lnTo>
                <a:lnTo>
                  <a:pt x="920" y="91"/>
                </a:lnTo>
                <a:lnTo>
                  <a:pt x="913" y="96"/>
                </a:lnTo>
                <a:lnTo>
                  <a:pt x="906" y="101"/>
                </a:lnTo>
                <a:lnTo>
                  <a:pt x="900" y="106"/>
                </a:lnTo>
                <a:lnTo>
                  <a:pt x="894" y="113"/>
                </a:lnTo>
                <a:lnTo>
                  <a:pt x="889" y="119"/>
                </a:lnTo>
                <a:lnTo>
                  <a:pt x="885" y="126"/>
                </a:lnTo>
                <a:lnTo>
                  <a:pt x="881" y="134"/>
                </a:lnTo>
                <a:lnTo>
                  <a:pt x="878" y="142"/>
                </a:lnTo>
                <a:lnTo>
                  <a:pt x="876" y="150"/>
                </a:lnTo>
                <a:lnTo>
                  <a:pt x="875" y="159"/>
                </a:lnTo>
                <a:lnTo>
                  <a:pt x="875" y="168"/>
                </a:lnTo>
                <a:lnTo>
                  <a:pt x="875" y="396"/>
                </a:lnTo>
                <a:lnTo>
                  <a:pt x="875" y="396"/>
                </a:lnTo>
                <a:lnTo>
                  <a:pt x="852" y="399"/>
                </a:lnTo>
                <a:lnTo>
                  <a:pt x="830" y="403"/>
                </a:lnTo>
                <a:lnTo>
                  <a:pt x="830" y="168"/>
                </a:lnTo>
                <a:lnTo>
                  <a:pt x="830" y="168"/>
                </a:lnTo>
                <a:lnTo>
                  <a:pt x="830" y="159"/>
                </a:lnTo>
                <a:lnTo>
                  <a:pt x="828" y="151"/>
                </a:lnTo>
                <a:lnTo>
                  <a:pt x="826" y="142"/>
                </a:lnTo>
                <a:lnTo>
                  <a:pt x="823" y="134"/>
                </a:lnTo>
                <a:lnTo>
                  <a:pt x="820" y="127"/>
                </a:lnTo>
                <a:lnTo>
                  <a:pt x="815" y="119"/>
                </a:lnTo>
                <a:lnTo>
                  <a:pt x="810" y="113"/>
                </a:lnTo>
                <a:lnTo>
                  <a:pt x="804" y="107"/>
                </a:lnTo>
                <a:lnTo>
                  <a:pt x="797" y="101"/>
                </a:lnTo>
                <a:lnTo>
                  <a:pt x="791" y="96"/>
                </a:lnTo>
                <a:lnTo>
                  <a:pt x="784" y="91"/>
                </a:lnTo>
                <a:lnTo>
                  <a:pt x="776" y="88"/>
                </a:lnTo>
                <a:lnTo>
                  <a:pt x="768" y="85"/>
                </a:lnTo>
                <a:lnTo>
                  <a:pt x="760" y="83"/>
                </a:lnTo>
                <a:lnTo>
                  <a:pt x="751" y="81"/>
                </a:lnTo>
                <a:lnTo>
                  <a:pt x="742" y="81"/>
                </a:lnTo>
                <a:lnTo>
                  <a:pt x="742" y="81"/>
                </a:lnTo>
                <a:lnTo>
                  <a:pt x="733" y="81"/>
                </a:lnTo>
                <a:lnTo>
                  <a:pt x="724" y="83"/>
                </a:lnTo>
                <a:lnTo>
                  <a:pt x="716" y="85"/>
                </a:lnTo>
                <a:lnTo>
                  <a:pt x="708" y="88"/>
                </a:lnTo>
                <a:lnTo>
                  <a:pt x="700" y="91"/>
                </a:lnTo>
                <a:lnTo>
                  <a:pt x="693" y="96"/>
                </a:lnTo>
                <a:lnTo>
                  <a:pt x="686" y="101"/>
                </a:lnTo>
                <a:lnTo>
                  <a:pt x="680" y="107"/>
                </a:lnTo>
                <a:lnTo>
                  <a:pt x="675" y="113"/>
                </a:lnTo>
                <a:lnTo>
                  <a:pt x="670" y="119"/>
                </a:lnTo>
                <a:lnTo>
                  <a:pt x="665" y="127"/>
                </a:lnTo>
                <a:lnTo>
                  <a:pt x="662" y="134"/>
                </a:lnTo>
                <a:lnTo>
                  <a:pt x="659" y="142"/>
                </a:lnTo>
                <a:lnTo>
                  <a:pt x="656" y="151"/>
                </a:lnTo>
                <a:lnTo>
                  <a:pt x="655" y="159"/>
                </a:lnTo>
                <a:lnTo>
                  <a:pt x="655" y="168"/>
                </a:lnTo>
                <a:lnTo>
                  <a:pt x="655" y="478"/>
                </a:lnTo>
                <a:lnTo>
                  <a:pt x="655" y="478"/>
                </a:lnTo>
                <a:lnTo>
                  <a:pt x="634" y="492"/>
                </a:lnTo>
                <a:lnTo>
                  <a:pt x="613" y="508"/>
                </a:lnTo>
                <a:lnTo>
                  <a:pt x="594" y="524"/>
                </a:lnTo>
                <a:lnTo>
                  <a:pt x="575" y="543"/>
                </a:lnTo>
                <a:lnTo>
                  <a:pt x="558" y="561"/>
                </a:lnTo>
                <a:lnTo>
                  <a:pt x="541" y="581"/>
                </a:lnTo>
                <a:lnTo>
                  <a:pt x="525" y="601"/>
                </a:lnTo>
                <a:lnTo>
                  <a:pt x="510" y="622"/>
                </a:lnTo>
                <a:lnTo>
                  <a:pt x="510" y="130"/>
                </a:lnTo>
                <a:lnTo>
                  <a:pt x="510" y="130"/>
                </a:lnTo>
                <a:lnTo>
                  <a:pt x="510" y="116"/>
                </a:lnTo>
                <a:lnTo>
                  <a:pt x="508" y="104"/>
                </a:lnTo>
                <a:lnTo>
                  <a:pt x="505" y="91"/>
                </a:lnTo>
                <a:lnTo>
                  <a:pt x="500" y="80"/>
                </a:lnTo>
                <a:lnTo>
                  <a:pt x="495" y="68"/>
                </a:lnTo>
                <a:lnTo>
                  <a:pt x="488" y="57"/>
                </a:lnTo>
                <a:lnTo>
                  <a:pt x="481" y="47"/>
                </a:lnTo>
                <a:lnTo>
                  <a:pt x="473" y="38"/>
                </a:lnTo>
                <a:lnTo>
                  <a:pt x="464" y="30"/>
                </a:lnTo>
                <a:lnTo>
                  <a:pt x="454" y="22"/>
                </a:lnTo>
                <a:lnTo>
                  <a:pt x="442" y="16"/>
                </a:lnTo>
                <a:lnTo>
                  <a:pt x="431" y="10"/>
                </a:lnTo>
                <a:lnTo>
                  <a:pt x="419" y="6"/>
                </a:lnTo>
                <a:lnTo>
                  <a:pt x="407" y="3"/>
                </a:lnTo>
                <a:lnTo>
                  <a:pt x="394" y="1"/>
                </a:lnTo>
                <a:lnTo>
                  <a:pt x="381" y="0"/>
                </a:lnTo>
                <a:lnTo>
                  <a:pt x="381" y="0"/>
                </a:lnTo>
                <a:lnTo>
                  <a:pt x="368" y="1"/>
                </a:lnTo>
                <a:lnTo>
                  <a:pt x="355" y="3"/>
                </a:lnTo>
                <a:lnTo>
                  <a:pt x="343" y="6"/>
                </a:lnTo>
                <a:lnTo>
                  <a:pt x="331" y="10"/>
                </a:lnTo>
                <a:lnTo>
                  <a:pt x="320" y="16"/>
                </a:lnTo>
                <a:lnTo>
                  <a:pt x="309" y="22"/>
                </a:lnTo>
                <a:lnTo>
                  <a:pt x="299" y="30"/>
                </a:lnTo>
                <a:lnTo>
                  <a:pt x="290" y="38"/>
                </a:lnTo>
                <a:lnTo>
                  <a:pt x="282" y="47"/>
                </a:lnTo>
                <a:lnTo>
                  <a:pt x="274" y="57"/>
                </a:lnTo>
                <a:lnTo>
                  <a:pt x="267" y="68"/>
                </a:lnTo>
                <a:lnTo>
                  <a:pt x="262" y="80"/>
                </a:lnTo>
                <a:lnTo>
                  <a:pt x="257" y="91"/>
                </a:lnTo>
                <a:lnTo>
                  <a:pt x="254" y="104"/>
                </a:lnTo>
                <a:lnTo>
                  <a:pt x="252" y="116"/>
                </a:lnTo>
                <a:lnTo>
                  <a:pt x="251" y="130"/>
                </a:lnTo>
                <a:lnTo>
                  <a:pt x="251" y="130"/>
                </a:lnTo>
                <a:lnTo>
                  <a:pt x="251" y="777"/>
                </a:lnTo>
                <a:lnTo>
                  <a:pt x="251" y="777"/>
                </a:lnTo>
                <a:lnTo>
                  <a:pt x="226" y="791"/>
                </a:lnTo>
                <a:lnTo>
                  <a:pt x="201" y="806"/>
                </a:lnTo>
                <a:lnTo>
                  <a:pt x="178" y="824"/>
                </a:lnTo>
                <a:lnTo>
                  <a:pt x="156" y="844"/>
                </a:lnTo>
                <a:lnTo>
                  <a:pt x="135" y="865"/>
                </a:lnTo>
                <a:lnTo>
                  <a:pt x="115" y="888"/>
                </a:lnTo>
                <a:lnTo>
                  <a:pt x="97" y="914"/>
                </a:lnTo>
                <a:lnTo>
                  <a:pt x="79" y="940"/>
                </a:lnTo>
                <a:lnTo>
                  <a:pt x="64" y="967"/>
                </a:lnTo>
                <a:lnTo>
                  <a:pt x="50" y="996"/>
                </a:lnTo>
                <a:lnTo>
                  <a:pt x="37" y="1027"/>
                </a:lnTo>
                <a:lnTo>
                  <a:pt x="27" y="1058"/>
                </a:lnTo>
                <a:lnTo>
                  <a:pt x="18" y="1090"/>
                </a:lnTo>
                <a:lnTo>
                  <a:pt x="11" y="1123"/>
                </a:lnTo>
                <a:lnTo>
                  <a:pt x="5" y="1158"/>
                </a:lnTo>
                <a:lnTo>
                  <a:pt x="2" y="1193"/>
                </a:lnTo>
                <a:lnTo>
                  <a:pt x="2" y="1193"/>
                </a:lnTo>
                <a:lnTo>
                  <a:pt x="1" y="1213"/>
                </a:lnTo>
                <a:lnTo>
                  <a:pt x="0" y="1233"/>
                </a:lnTo>
                <a:lnTo>
                  <a:pt x="1" y="1254"/>
                </a:lnTo>
                <a:lnTo>
                  <a:pt x="2" y="1274"/>
                </a:lnTo>
                <a:lnTo>
                  <a:pt x="3" y="1294"/>
                </a:lnTo>
                <a:lnTo>
                  <a:pt x="6" y="1314"/>
                </a:lnTo>
                <a:lnTo>
                  <a:pt x="9" y="1333"/>
                </a:lnTo>
                <a:lnTo>
                  <a:pt x="12" y="1352"/>
                </a:lnTo>
                <a:lnTo>
                  <a:pt x="16" y="1371"/>
                </a:lnTo>
                <a:lnTo>
                  <a:pt x="21" y="1391"/>
                </a:lnTo>
                <a:lnTo>
                  <a:pt x="27" y="1410"/>
                </a:lnTo>
                <a:lnTo>
                  <a:pt x="33" y="1429"/>
                </a:lnTo>
                <a:lnTo>
                  <a:pt x="40" y="1447"/>
                </a:lnTo>
                <a:lnTo>
                  <a:pt x="47" y="1465"/>
                </a:lnTo>
                <a:lnTo>
                  <a:pt x="55" y="1483"/>
                </a:lnTo>
                <a:lnTo>
                  <a:pt x="63" y="1501"/>
                </a:lnTo>
                <a:lnTo>
                  <a:pt x="73" y="1518"/>
                </a:lnTo>
                <a:lnTo>
                  <a:pt x="82" y="1535"/>
                </a:lnTo>
                <a:lnTo>
                  <a:pt x="94" y="1552"/>
                </a:lnTo>
                <a:lnTo>
                  <a:pt x="105" y="1568"/>
                </a:lnTo>
                <a:lnTo>
                  <a:pt x="116" y="1584"/>
                </a:lnTo>
                <a:lnTo>
                  <a:pt x="128" y="1600"/>
                </a:lnTo>
                <a:lnTo>
                  <a:pt x="141" y="1616"/>
                </a:lnTo>
                <a:lnTo>
                  <a:pt x="154" y="1631"/>
                </a:lnTo>
                <a:lnTo>
                  <a:pt x="167" y="1645"/>
                </a:lnTo>
                <a:lnTo>
                  <a:pt x="182" y="1660"/>
                </a:lnTo>
                <a:lnTo>
                  <a:pt x="196" y="1673"/>
                </a:lnTo>
                <a:lnTo>
                  <a:pt x="212" y="1687"/>
                </a:lnTo>
                <a:lnTo>
                  <a:pt x="227" y="1700"/>
                </a:lnTo>
                <a:lnTo>
                  <a:pt x="244" y="1712"/>
                </a:lnTo>
                <a:lnTo>
                  <a:pt x="261" y="1724"/>
                </a:lnTo>
                <a:lnTo>
                  <a:pt x="279" y="1737"/>
                </a:lnTo>
                <a:lnTo>
                  <a:pt x="280" y="1739"/>
                </a:lnTo>
                <a:lnTo>
                  <a:pt x="280" y="1739"/>
                </a:lnTo>
                <a:lnTo>
                  <a:pt x="295" y="1765"/>
                </a:lnTo>
                <a:lnTo>
                  <a:pt x="311" y="1791"/>
                </a:lnTo>
                <a:lnTo>
                  <a:pt x="327" y="1816"/>
                </a:lnTo>
                <a:lnTo>
                  <a:pt x="344" y="1841"/>
                </a:lnTo>
                <a:lnTo>
                  <a:pt x="362" y="1865"/>
                </a:lnTo>
                <a:lnTo>
                  <a:pt x="380" y="1889"/>
                </a:lnTo>
                <a:lnTo>
                  <a:pt x="399" y="1911"/>
                </a:lnTo>
                <a:lnTo>
                  <a:pt x="418" y="1933"/>
                </a:lnTo>
                <a:lnTo>
                  <a:pt x="438" y="1955"/>
                </a:lnTo>
                <a:lnTo>
                  <a:pt x="459" y="1976"/>
                </a:lnTo>
                <a:lnTo>
                  <a:pt x="480" y="1996"/>
                </a:lnTo>
                <a:lnTo>
                  <a:pt x="501" y="2015"/>
                </a:lnTo>
                <a:lnTo>
                  <a:pt x="522" y="2034"/>
                </a:lnTo>
                <a:lnTo>
                  <a:pt x="543" y="2052"/>
                </a:lnTo>
                <a:lnTo>
                  <a:pt x="565" y="2069"/>
                </a:lnTo>
                <a:lnTo>
                  <a:pt x="587" y="2086"/>
                </a:lnTo>
                <a:lnTo>
                  <a:pt x="609" y="2102"/>
                </a:lnTo>
                <a:lnTo>
                  <a:pt x="632" y="2118"/>
                </a:lnTo>
                <a:lnTo>
                  <a:pt x="655" y="2132"/>
                </a:lnTo>
                <a:lnTo>
                  <a:pt x="677" y="2146"/>
                </a:lnTo>
                <a:lnTo>
                  <a:pt x="700" y="2159"/>
                </a:lnTo>
                <a:lnTo>
                  <a:pt x="723" y="2171"/>
                </a:lnTo>
                <a:lnTo>
                  <a:pt x="745" y="2183"/>
                </a:lnTo>
                <a:lnTo>
                  <a:pt x="767" y="2194"/>
                </a:lnTo>
                <a:lnTo>
                  <a:pt x="790" y="2204"/>
                </a:lnTo>
                <a:lnTo>
                  <a:pt x="813" y="2214"/>
                </a:lnTo>
                <a:lnTo>
                  <a:pt x="835" y="2223"/>
                </a:lnTo>
                <a:lnTo>
                  <a:pt x="857" y="2231"/>
                </a:lnTo>
                <a:lnTo>
                  <a:pt x="879" y="2238"/>
                </a:lnTo>
                <a:lnTo>
                  <a:pt x="900" y="2244"/>
                </a:lnTo>
                <a:lnTo>
                  <a:pt x="921" y="2250"/>
                </a:lnTo>
                <a:lnTo>
                  <a:pt x="942" y="2255"/>
                </a:lnTo>
                <a:lnTo>
                  <a:pt x="942" y="2255"/>
                </a:lnTo>
                <a:lnTo>
                  <a:pt x="969" y="2261"/>
                </a:lnTo>
                <a:lnTo>
                  <a:pt x="997" y="2264"/>
                </a:lnTo>
                <a:lnTo>
                  <a:pt x="1023" y="2267"/>
                </a:lnTo>
                <a:lnTo>
                  <a:pt x="1048" y="2268"/>
                </a:lnTo>
                <a:lnTo>
                  <a:pt x="1048" y="2268"/>
                </a:lnTo>
                <a:lnTo>
                  <a:pt x="1066" y="2267"/>
                </a:lnTo>
                <a:lnTo>
                  <a:pt x="1082" y="2266"/>
                </a:lnTo>
                <a:lnTo>
                  <a:pt x="1099" y="2264"/>
                </a:lnTo>
                <a:lnTo>
                  <a:pt x="1115" y="2261"/>
                </a:lnTo>
                <a:lnTo>
                  <a:pt x="1131" y="2258"/>
                </a:lnTo>
                <a:lnTo>
                  <a:pt x="1146" y="2254"/>
                </a:lnTo>
                <a:lnTo>
                  <a:pt x="1162" y="2249"/>
                </a:lnTo>
                <a:lnTo>
                  <a:pt x="1177" y="2243"/>
                </a:lnTo>
                <a:lnTo>
                  <a:pt x="1177" y="2243"/>
                </a:lnTo>
                <a:lnTo>
                  <a:pt x="1202" y="2232"/>
                </a:lnTo>
                <a:lnTo>
                  <a:pt x="1226" y="2220"/>
                </a:lnTo>
                <a:lnTo>
                  <a:pt x="1248" y="2206"/>
                </a:lnTo>
                <a:lnTo>
                  <a:pt x="1270" y="2193"/>
                </a:lnTo>
                <a:lnTo>
                  <a:pt x="1290" y="2178"/>
                </a:lnTo>
                <a:lnTo>
                  <a:pt x="1310" y="2163"/>
                </a:lnTo>
                <a:lnTo>
                  <a:pt x="1328" y="2146"/>
                </a:lnTo>
                <a:lnTo>
                  <a:pt x="1346" y="2130"/>
                </a:lnTo>
                <a:lnTo>
                  <a:pt x="1364" y="2112"/>
                </a:lnTo>
                <a:lnTo>
                  <a:pt x="1379" y="2095"/>
                </a:lnTo>
                <a:lnTo>
                  <a:pt x="1394" y="2076"/>
                </a:lnTo>
                <a:lnTo>
                  <a:pt x="1409" y="2057"/>
                </a:lnTo>
                <a:lnTo>
                  <a:pt x="1422" y="2038"/>
                </a:lnTo>
                <a:lnTo>
                  <a:pt x="1434" y="2019"/>
                </a:lnTo>
                <a:lnTo>
                  <a:pt x="1446" y="2000"/>
                </a:lnTo>
                <a:lnTo>
                  <a:pt x="1457" y="1980"/>
                </a:lnTo>
                <a:lnTo>
                  <a:pt x="1467" y="1960"/>
                </a:lnTo>
                <a:lnTo>
                  <a:pt x="1477" y="1941"/>
                </a:lnTo>
                <a:lnTo>
                  <a:pt x="1494" y="1902"/>
                </a:lnTo>
                <a:lnTo>
                  <a:pt x="1509" y="1865"/>
                </a:lnTo>
                <a:lnTo>
                  <a:pt x="1521" y="1828"/>
                </a:lnTo>
                <a:lnTo>
                  <a:pt x="1533" y="1794"/>
                </a:lnTo>
                <a:lnTo>
                  <a:pt x="1541" y="1762"/>
                </a:lnTo>
                <a:lnTo>
                  <a:pt x="1547" y="1734"/>
                </a:lnTo>
                <a:lnTo>
                  <a:pt x="1552" y="1708"/>
                </a:lnTo>
                <a:lnTo>
                  <a:pt x="1552" y="1708"/>
                </a:lnTo>
                <a:lnTo>
                  <a:pt x="1558" y="1673"/>
                </a:lnTo>
                <a:lnTo>
                  <a:pt x="1563" y="1638"/>
                </a:lnTo>
                <a:lnTo>
                  <a:pt x="1566" y="1602"/>
                </a:lnTo>
                <a:lnTo>
                  <a:pt x="1569" y="1567"/>
                </a:lnTo>
                <a:lnTo>
                  <a:pt x="1570" y="1531"/>
                </a:lnTo>
                <a:lnTo>
                  <a:pt x="1571" y="1496"/>
                </a:lnTo>
                <a:lnTo>
                  <a:pt x="1570" y="1460"/>
                </a:lnTo>
                <a:lnTo>
                  <a:pt x="1568" y="1424"/>
                </a:lnTo>
                <a:lnTo>
                  <a:pt x="1709" y="1424"/>
                </a:lnTo>
                <a:lnTo>
                  <a:pt x="1709" y="1424"/>
                </a:lnTo>
                <a:lnTo>
                  <a:pt x="1718" y="1424"/>
                </a:lnTo>
                <a:lnTo>
                  <a:pt x="1727" y="1423"/>
                </a:lnTo>
                <a:lnTo>
                  <a:pt x="1735" y="1420"/>
                </a:lnTo>
                <a:lnTo>
                  <a:pt x="1743" y="1418"/>
                </a:lnTo>
                <a:lnTo>
                  <a:pt x="1751" y="1414"/>
                </a:lnTo>
                <a:lnTo>
                  <a:pt x="1758" y="1410"/>
                </a:lnTo>
                <a:lnTo>
                  <a:pt x="1765" y="1404"/>
                </a:lnTo>
                <a:lnTo>
                  <a:pt x="1771" y="1399"/>
                </a:lnTo>
                <a:lnTo>
                  <a:pt x="1776" y="1393"/>
                </a:lnTo>
                <a:lnTo>
                  <a:pt x="1781" y="1386"/>
                </a:lnTo>
                <a:lnTo>
                  <a:pt x="1786" y="1379"/>
                </a:lnTo>
                <a:lnTo>
                  <a:pt x="1789" y="1370"/>
                </a:lnTo>
                <a:lnTo>
                  <a:pt x="1792" y="1362"/>
                </a:lnTo>
                <a:lnTo>
                  <a:pt x="1795" y="1354"/>
                </a:lnTo>
                <a:lnTo>
                  <a:pt x="1796" y="1345"/>
                </a:lnTo>
                <a:lnTo>
                  <a:pt x="1796" y="1336"/>
                </a:lnTo>
                <a:lnTo>
                  <a:pt x="1796" y="1336"/>
                </a:lnTo>
                <a:lnTo>
                  <a:pt x="1796" y="1327"/>
                </a:lnTo>
                <a:lnTo>
                  <a:pt x="1795" y="1319"/>
                </a:lnTo>
                <a:lnTo>
                  <a:pt x="1792" y="1310"/>
                </a:lnTo>
                <a:lnTo>
                  <a:pt x="1789" y="1302"/>
                </a:lnTo>
                <a:lnTo>
                  <a:pt x="1786" y="1295"/>
                </a:lnTo>
                <a:lnTo>
                  <a:pt x="1781" y="1287"/>
                </a:lnTo>
                <a:lnTo>
                  <a:pt x="1776" y="1281"/>
                </a:lnTo>
                <a:lnTo>
                  <a:pt x="1771" y="1274"/>
                </a:lnTo>
                <a:lnTo>
                  <a:pt x="1765" y="1269"/>
                </a:lnTo>
                <a:lnTo>
                  <a:pt x="1758" y="1264"/>
                </a:lnTo>
                <a:lnTo>
                  <a:pt x="1751" y="1259"/>
                </a:lnTo>
                <a:lnTo>
                  <a:pt x="1743" y="1256"/>
                </a:lnTo>
                <a:lnTo>
                  <a:pt x="1735" y="1252"/>
                </a:lnTo>
                <a:lnTo>
                  <a:pt x="1727" y="1250"/>
                </a:lnTo>
                <a:lnTo>
                  <a:pt x="1718" y="1248"/>
                </a:lnTo>
                <a:lnTo>
                  <a:pt x="1709" y="1248"/>
                </a:lnTo>
                <a:lnTo>
                  <a:pt x="1709" y="12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65" y="5705400"/>
            <a:ext cx="90228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750"/>
                            </p:stCondLst>
                            <p:childTnLst>
                              <p:par>
                                <p:cTn id="1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"/>
                            </p:stCondLst>
                            <p:childTnLst>
                              <p:par>
                                <p:cTn id="14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14" grpId="0"/>
      <p:bldP spid="14" grpId="1"/>
      <p:bldP spid="16" grpId="0" animBg="1"/>
      <p:bldP spid="24" grpId="0" animBg="1"/>
      <p:bldP spid="27" grpId="0"/>
      <p:bldP spid="27" grpId="1"/>
      <p:bldP spid="29" grpId="0" animBg="1"/>
      <p:bldP spid="30" grpId="0"/>
      <p:bldP spid="30" grpId="1"/>
      <p:bldP spid="32" grpId="0" animBg="1"/>
      <p:bldP spid="33" grpId="0"/>
      <p:bldP spid="33" grpId="1"/>
      <p:bldP spid="35" grpId="0" animBg="1"/>
      <p:bldP spid="36" grpId="0"/>
      <p:bldP spid="38" grpId="0" animBg="1"/>
      <p:bldP spid="45" grpId="0"/>
      <p:bldP spid="45" grpId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https://lh4.googleusercontent.com/O_hdHjEGq0sgg_3PnhDyr6XOuFm0oU1OQLeyD9C7Etnf30P-Jd9qtT-6qx3aq6DBE9lBo5tLc4gqrcMMlfvlocB6D_3qcmLgyqFlauEj434ij_7wpcumZL4wiUNjtxfUpKPyW33YLN0=s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00" b="-1194"/>
          <a:stretch/>
        </p:blipFill>
        <p:spPr bwMode="auto">
          <a:xfrm>
            <a:off x="6384032" y="3743667"/>
            <a:ext cx="1948394" cy="103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517540"/>
            <a:ext cx="2534426" cy="13688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"/>
          <a:stretch/>
        </p:blipFill>
        <p:spPr>
          <a:xfrm>
            <a:off x="2461244" y="1124744"/>
            <a:ext cx="6140092" cy="49973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96" y="3284984"/>
            <a:ext cx="802868" cy="2563852"/>
          </a:xfrm>
          <a:prstGeom prst="rect">
            <a:avLst/>
          </a:prstGeom>
        </p:spPr>
      </p:pic>
      <p:sp>
        <p:nvSpPr>
          <p:cNvPr id="14" name="Google Shape;175;p1"/>
          <p:cNvSpPr txBox="1"/>
          <p:nvPr/>
        </p:nvSpPr>
        <p:spPr>
          <a:xfrm>
            <a:off x="1487488" y="4066567"/>
            <a:ext cx="1702958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algn="r">
              <a:defRPr/>
            </a:pP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endParaRPr lang="ca-ES" dirty="0">
              <a:solidFill>
                <a:schemeClr val="bg2">
                  <a:lumMod val="75000"/>
                </a:schemeClr>
              </a:solidFill>
              <a:latin typeface="Imago"/>
            </a:endParaRPr>
          </a:p>
        </p:txBody>
      </p:sp>
      <p:cxnSp>
        <p:nvCxnSpPr>
          <p:cNvPr id="15" name="Google Shape;184;p1"/>
          <p:cNvCxnSpPr/>
          <p:nvPr/>
        </p:nvCxnSpPr>
        <p:spPr>
          <a:xfrm>
            <a:off x="2459696" y="4057968"/>
            <a:ext cx="900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16" name="Google Shape;185;p1"/>
          <p:cNvSpPr/>
          <p:nvPr/>
        </p:nvSpPr>
        <p:spPr>
          <a:xfrm>
            <a:off x="3312924" y="4005064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01;p1"/>
          <p:cNvSpPr txBox="1"/>
          <p:nvPr/>
        </p:nvSpPr>
        <p:spPr>
          <a:xfrm>
            <a:off x="2734333" y="1351163"/>
            <a:ext cx="1420707" cy="205629"/>
          </a:xfrm>
          <a:prstGeom prst="rect">
            <a:avLst/>
          </a:prstGeom>
          <a:solidFill>
            <a:srgbClr val="00925B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INICIO </a:t>
            </a: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sp>
        <p:nvSpPr>
          <p:cNvPr id="18" name="Google Shape;201;p1"/>
          <p:cNvSpPr txBox="1"/>
          <p:nvPr/>
        </p:nvSpPr>
        <p:spPr>
          <a:xfrm>
            <a:off x="1127448" y="5877272"/>
            <a:ext cx="1921405" cy="211116"/>
          </a:xfrm>
          <a:prstGeom prst="rect">
            <a:avLst/>
          </a:prstGeom>
          <a:solidFill>
            <a:srgbClr val="D78E95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ALTA DEL PROGRAMA</a:t>
            </a:r>
            <a:endParaRPr sz="1600" dirty="0">
              <a:solidFill>
                <a:srgbClr val="000000"/>
              </a:solidFill>
              <a:latin typeface="Imago"/>
            </a:endParaRPr>
          </a:p>
        </p:txBody>
      </p:sp>
      <p:sp>
        <p:nvSpPr>
          <p:cNvPr id="20" name="Google Shape;201;p1"/>
          <p:cNvSpPr txBox="1"/>
          <p:nvPr/>
        </p:nvSpPr>
        <p:spPr>
          <a:xfrm>
            <a:off x="5375920" y="2924944"/>
            <a:ext cx="1125020" cy="282573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STRACK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sp>
        <p:nvSpPr>
          <p:cNvPr id="22" name="Google Shape;175;p1"/>
          <p:cNvSpPr txBox="1"/>
          <p:nvPr/>
        </p:nvSpPr>
        <p:spPr>
          <a:xfrm flipH="1">
            <a:off x="3655501" y="3399947"/>
            <a:ext cx="1936443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del programa</a:t>
            </a:r>
            <a:endParaRPr lang="ca-ES" dirty="0">
              <a:solidFill>
                <a:schemeClr val="bg2">
                  <a:lumMod val="75000"/>
                </a:schemeClr>
              </a:solidFill>
              <a:latin typeface="Imago"/>
            </a:endParaRPr>
          </a:p>
        </p:txBody>
      </p:sp>
      <p:cxnSp>
        <p:nvCxnSpPr>
          <p:cNvPr id="23" name="Google Shape;184;p1"/>
          <p:cNvCxnSpPr/>
          <p:nvPr/>
        </p:nvCxnSpPr>
        <p:spPr>
          <a:xfrm flipH="1">
            <a:off x="3549285" y="3382085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24" name="Google Shape;185;p1"/>
          <p:cNvSpPr/>
          <p:nvPr/>
        </p:nvSpPr>
        <p:spPr>
          <a:xfrm flipH="1">
            <a:off x="3504936" y="3329181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184;p1"/>
          <p:cNvCxnSpPr/>
          <p:nvPr/>
        </p:nvCxnSpPr>
        <p:spPr>
          <a:xfrm flipH="1">
            <a:off x="3584103" y="4638999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29" name="Google Shape;185;p1"/>
          <p:cNvSpPr/>
          <p:nvPr/>
        </p:nvSpPr>
        <p:spPr>
          <a:xfrm flipH="1">
            <a:off x="3539754" y="4586095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75;p1"/>
          <p:cNvSpPr txBox="1"/>
          <p:nvPr/>
        </p:nvSpPr>
        <p:spPr>
          <a:xfrm flipH="1">
            <a:off x="7543933" y="5786160"/>
            <a:ext cx="1936443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Solución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digital</a:t>
            </a:r>
            <a:endParaRPr lang="ca-ES" dirty="0">
              <a:solidFill>
                <a:schemeClr val="bg2">
                  <a:lumMod val="75000"/>
                </a:schemeClr>
              </a:solidFill>
              <a:latin typeface="Imago"/>
            </a:endParaRPr>
          </a:p>
        </p:txBody>
      </p:sp>
      <p:cxnSp>
        <p:nvCxnSpPr>
          <p:cNvPr id="31" name="Google Shape;184;p1"/>
          <p:cNvCxnSpPr/>
          <p:nvPr/>
        </p:nvCxnSpPr>
        <p:spPr>
          <a:xfrm flipH="1">
            <a:off x="7292477" y="5786160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2" name="Google Shape;185;p1"/>
          <p:cNvSpPr/>
          <p:nvPr/>
        </p:nvSpPr>
        <p:spPr>
          <a:xfrm flipH="1">
            <a:off x="7248128" y="5733256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75;p1"/>
          <p:cNvSpPr txBox="1"/>
          <p:nvPr/>
        </p:nvSpPr>
        <p:spPr>
          <a:xfrm flipH="1">
            <a:off x="8279405" y="3527030"/>
            <a:ext cx="2263906" cy="2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Monitoritzación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domiciliaria</a:t>
            </a:r>
            <a:endParaRPr lang="ca-ES" dirty="0">
              <a:solidFill>
                <a:schemeClr val="bg2">
                  <a:lumMod val="75000"/>
                </a:schemeClr>
              </a:solidFill>
              <a:latin typeface="Imago"/>
            </a:endParaRPr>
          </a:p>
        </p:txBody>
      </p:sp>
      <p:cxnSp>
        <p:nvCxnSpPr>
          <p:cNvPr id="34" name="Google Shape;184;p1"/>
          <p:cNvCxnSpPr/>
          <p:nvPr/>
        </p:nvCxnSpPr>
        <p:spPr>
          <a:xfrm flipH="1">
            <a:off x="8027950" y="3527030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5" name="Google Shape;185;p1"/>
          <p:cNvSpPr/>
          <p:nvPr/>
        </p:nvSpPr>
        <p:spPr>
          <a:xfrm flipH="1">
            <a:off x="7983601" y="3474126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75;p1"/>
          <p:cNvSpPr txBox="1"/>
          <p:nvPr/>
        </p:nvSpPr>
        <p:spPr>
          <a:xfrm flipH="1">
            <a:off x="8606869" y="1652650"/>
            <a:ext cx="1936443" cy="22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Rehabilitación</a:t>
            </a:r>
            <a:endParaRPr lang="ca-ES" dirty="0">
              <a:solidFill>
                <a:srgbClr val="000000"/>
              </a:solidFill>
              <a:latin typeface="Imago"/>
            </a:endParaRPr>
          </a:p>
        </p:txBody>
      </p:sp>
      <p:cxnSp>
        <p:nvCxnSpPr>
          <p:cNvPr id="37" name="Google Shape;184;p1"/>
          <p:cNvCxnSpPr/>
          <p:nvPr/>
        </p:nvCxnSpPr>
        <p:spPr>
          <a:xfrm flipH="1">
            <a:off x="8355414" y="1652651"/>
            <a:ext cx="1548000" cy="0"/>
          </a:xfrm>
          <a:prstGeom prst="straightConnector1">
            <a:avLst/>
          </a:prstGeom>
          <a:noFill/>
          <a:ln w="9525" cap="flat" cmpd="sng" algn="ctr">
            <a:solidFill>
              <a:srgbClr val="006747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/>
        </p:spPr>
      </p:cxnSp>
      <p:sp>
        <p:nvSpPr>
          <p:cNvPr id="38" name="Google Shape;185;p1"/>
          <p:cNvSpPr/>
          <p:nvPr/>
        </p:nvSpPr>
        <p:spPr>
          <a:xfrm flipH="1">
            <a:off x="8311065" y="1599747"/>
            <a:ext cx="104400" cy="105808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29" y="836712"/>
            <a:ext cx="528724" cy="528724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579223" y="3284984"/>
            <a:ext cx="1916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Universitari de </a:t>
            </a:r>
            <a:r>
              <a:rPr lang="ca-E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Bellvitge</a:t>
            </a:r>
          </a:p>
          <a:p>
            <a:pPr algn="r"/>
            <a:r>
              <a:rPr lang="ca-E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de Viladecans</a:t>
            </a:r>
          </a:p>
          <a:p>
            <a:pPr algn="r"/>
            <a:r>
              <a:rPr lang="ca-E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 Primària Metropolitana Sud 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Neuròleg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Infermeria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Metge de família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Rehabilitació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Sistemes d’informació</a:t>
            </a:r>
          </a:p>
          <a:p>
            <a:pPr algn="r"/>
            <a:r>
              <a:rPr lang="ca-E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social</a:t>
            </a:r>
          </a:p>
          <a:p>
            <a:pPr algn="r"/>
            <a:r>
              <a:rPr lang="ca-ES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Geriatria</a:t>
            </a:r>
          </a:p>
          <a:p>
            <a:pPr algn="r"/>
            <a:r>
              <a:rPr lang="ca-ES" sz="12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Pacients</a:t>
            </a:r>
            <a:endParaRPr lang="ca-ES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a-ES" sz="12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5" r="32521"/>
          <a:stretch/>
        </p:blipFill>
        <p:spPr>
          <a:xfrm>
            <a:off x="9264351" y="3640872"/>
            <a:ext cx="360041" cy="87871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0" b="976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-7009" r="14949"/>
          <a:stretch/>
        </p:blipFill>
        <p:spPr>
          <a:xfrm>
            <a:off x="8832305" y="3717032"/>
            <a:ext cx="432048" cy="68174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01" y="5328700"/>
            <a:ext cx="355078" cy="700812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-5171" r="22730"/>
          <a:stretch/>
        </p:blipFill>
        <p:spPr>
          <a:xfrm>
            <a:off x="9696400" y="3699029"/>
            <a:ext cx="504056" cy="76239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77" y="5372297"/>
            <a:ext cx="430699" cy="43069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76"/>
          <a:stretch/>
        </p:blipFill>
        <p:spPr>
          <a:xfrm>
            <a:off x="341799" y="3352740"/>
            <a:ext cx="500937" cy="44254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7" r="34608"/>
          <a:stretch/>
        </p:blipFill>
        <p:spPr>
          <a:xfrm>
            <a:off x="289235" y="3783515"/>
            <a:ext cx="549792" cy="50983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5"/>
          <a:stretch/>
        </p:blipFill>
        <p:spPr>
          <a:xfrm>
            <a:off x="260711" y="4170369"/>
            <a:ext cx="578705" cy="598995"/>
          </a:xfrm>
          <a:prstGeom prst="rect">
            <a:avLst/>
          </a:prstGeom>
        </p:spPr>
      </p:pic>
      <p:sp>
        <p:nvSpPr>
          <p:cNvPr id="40" name="Google Shape;201;p1"/>
          <p:cNvSpPr txBox="1"/>
          <p:nvPr/>
        </p:nvSpPr>
        <p:spPr>
          <a:xfrm>
            <a:off x="2443045" y="5239595"/>
            <a:ext cx="1420707" cy="19793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50" b="1" i="0" u="none" strike="noStrike" kern="0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Valoración</a:t>
            </a:r>
            <a:r>
              <a:rPr kumimoji="0" lang="ca-ES" sz="1050" b="1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y ajustes</a:t>
            </a:r>
            <a:endParaRPr kumimoji="0" lang="ca-ES" sz="1400" b="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</a:endParaRPr>
          </a:p>
        </p:txBody>
      </p:sp>
      <p:sp>
        <p:nvSpPr>
          <p:cNvPr id="41" name="Google Shape;175;p1"/>
          <p:cNvSpPr txBox="1"/>
          <p:nvPr/>
        </p:nvSpPr>
        <p:spPr>
          <a:xfrm flipH="1">
            <a:off x="3997980" y="4638999"/>
            <a:ext cx="1774476" cy="4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8000" rIns="36000" bIns="18000" anchor="t" anchorCtr="0">
            <a:spAutoFit/>
          </a:bodyPr>
          <a:lstStyle/>
          <a:p>
            <a:pPr>
              <a:defRPr/>
            </a:pP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Paciente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, </a:t>
            </a: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procesos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i </a:t>
            </a: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continuidad</a:t>
            </a:r>
            <a:r>
              <a:rPr lang="ca-ES" sz="1200" b="1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</a:t>
            </a:r>
            <a:r>
              <a:rPr lang="ca-ES" sz="1200" b="1" dirty="0" err="1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asistencial</a:t>
            </a:r>
            <a:endParaRPr lang="ca-ES" dirty="0">
              <a:solidFill>
                <a:schemeClr val="bg2">
                  <a:lumMod val="75000"/>
                </a:schemeClr>
              </a:solidFill>
              <a:latin typeface="Imago"/>
            </a:endParaRPr>
          </a:p>
        </p:txBody>
      </p:sp>
      <p:grpSp>
        <p:nvGrpSpPr>
          <p:cNvPr id="42" name="Group 85"/>
          <p:cNvGrpSpPr>
            <a:grpSpLocks noChangeAspect="1"/>
          </p:cNvGrpSpPr>
          <p:nvPr/>
        </p:nvGrpSpPr>
        <p:grpSpPr bwMode="auto">
          <a:xfrm>
            <a:off x="5810107" y="4311852"/>
            <a:ext cx="254249" cy="173841"/>
            <a:chOff x="5809" y="2205"/>
            <a:chExt cx="566" cy="387"/>
          </a:xfrm>
          <a:solidFill>
            <a:schemeClr val="accent3">
              <a:lumMod val="75000"/>
            </a:schemeClr>
          </a:solidFill>
        </p:grpSpPr>
        <p:sp>
          <p:nvSpPr>
            <p:cNvPr id="43" name="Freeform 86"/>
            <p:cNvSpPr>
              <a:spLocks/>
            </p:cNvSpPr>
            <p:nvPr/>
          </p:nvSpPr>
          <p:spPr bwMode="auto">
            <a:xfrm>
              <a:off x="5809" y="2205"/>
              <a:ext cx="265" cy="387"/>
            </a:xfrm>
            <a:custGeom>
              <a:avLst/>
              <a:gdLst>
                <a:gd name="T0" fmla="*/ 773 w 1058"/>
                <a:gd name="T1" fmla="*/ 678 h 1548"/>
                <a:gd name="T2" fmla="*/ 842 w 1058"/>
                <a:gd name="T3" fmla="*/ 595 h 1548"/>
                <a:gd name="T4" fmla="*/ 911 w 1058"/>
                <a:gd name="T5" fmla="*/ 541 h 1548"/>
                <a:gd name="T6" fmla="*/ 979 w 1058"/>
                <a:gd name="T7" fmla="*/ 481 h 1548"/>
                <a:gd name="T8" fmla="*/ 1027 w 1058"/>
                <a:gd name="T9" fmla="*/ 412 h 1548"/>
                <a:gd name="T10" fmla="*/ 1051 w 1058"/>
                <a:gd name="T11" fmla="*/ 338 h 1548"/>
                <a:gd name="T12" fmla="*/ 1050 w 1058"/>
                <a:gd name="T13" fmla="*/ 259 h 1548"/>
                <a:gd name="T14" fmla="*/ 1032 w 1058"/>
                <a:gd name="T15" fmla="*/ 198 h 1548"/>
                <a:gd name="T16" fmla="*/ 987 w 1058"/>
                <a:gd name="T17" fmla="*/ 125 h 1548"/>
                <a:gd name="T18" fmla="*/ 919 w 1058"/>
                <a:gd name="T19" fmla="*/ 66 h 1548"/>
                <a:gd name="T20" fmla="*/ 836 w 1058"/>
                <a:gd name="T21" fmla="*/ 24 h 1548"/>
                <a:gd name="T22" fmla="*/ 776 w 1058"/>
                <a:gd name="T23" fmla="*/ 9 h 1548"/>
                <a:gd name="T24" fmla="*/ 696 w 1058"/>
                <a:gd name="T25" fmla="*/ 0 h 1548"/>
                <a:gd name="T26" fmla="*/ 621 w 1058"/>
                <a:gd name="T27" fmla="*/ 2 h 1548"/>
                <a:gd name="T28" fmla="*/ 499 w 1058"/>
                <a:gd name="T29" fmla="*/ 27 h 1548"/>
                <a:gd name="T30" fmla="*/ 384 w 1058"/>
                <a:gd name="T31" fmla="*/ 77 h 1548"/>
                <a:gd name="T32" fmla="*/ 278 w 1058"/>
                <a:gd name="T33" fmla="*/ 149 h 1548"/>
                <a:gd name="T34" fmla="*/ 206 w 1058"/>
                <a:gd name="T35" fmla="*/ 219 h 1548"/>
                <a:gd name="T36" fmla="*/ 112 w 1058"/>
                <a:gd name="T37" fmla="*/ 351 h 1548"/>
                <a:gd name="T38" fmla="*/ 45 w 1058"/>
                <a:gd name="T39" fmla="*/ 500 h 1548"/>
                <a:gd name="T40" fmla="*/ 8 w 1058"/>
                <a:gd name="T41" fmla="*/ 664 h 1548"/>
                <a:gd name="T42" fmla="*/ 2 w 1058"/>
                <a:gd name="T43" fmla="*/ 834 h 1548"/>
                <a:gd name="T44" fmla="*/ 15 w 1058"/>
                <a:gd name="T45" fmla="*/ 956 h 1548"/>
                <a:gd name="T46" fmla="*/ 38 w 1058"/>
                <a:gd name="T47" fmla="*/ 1054 h 1548"/>
                <a:gd name="T48" fmla="*/ 84 w 1058"/>
                <a:gd name="T49" fmla="*/ 1169 h 1548"/>
                <a:gd name="T50" fmla="*/ 145 w 1058"/>
                <a:gd name="T51" fmla="*/ 1265 h 1548"/>
                <a:gd name="T52" fmla="*/ 222 w 1058"/>
                <a:gd name="T53" fmla="*/ 1340 h 1548"/>
                <a:gd name="T54" fmla="*/ 270 w 1058"/>
                <a:gd name="T55" fmla="*/ 1374 h 1548"/>
                <a:gd name="T56" fmla="*/ 323 w 1058"/>
                <a:gd name="T57" fmla="*/ 1401 h 1548"/>
                <a:gd name="T58" fmla="*/ 405 w 1058"/>
                <a:gd name="T59" fmla="*/ 1423 h 1548"/>
                <a:gd name="T60" fmla="*/ 479 w 1058"/>
                <a:gd name="T61" fmla="*/ 1426 h 1548"/>
                <a:gd name="T62" fmla="*/ 556 w 1058"/>
                <a:gd name="T63" fmla="*/ 1413 h 1548"/>
                <a:gd name="T64" fmla="*/ 600 w 1058"/>
                <a:gd name="T65" fmla="*/ 1397 h 1548"/>
                <a:gd name="T66" fmla="*/ 676 w 1058"/>
                <a:gd name="T67" fmla="*/ 1342 h 1548"/>
                <a:gd name="T68" fmla="*/ 727 w 1058"/>
                <a:gd name="T69" fmla="*/ 1270 h 1548"/>
                <a:gd name="T70" fmla="*/ 749 w 1058"/>
                <a:gd name="T71" fmla="*/ 1180 h 1548"/>
                <a:gd name="T72" fmla="*/ 744 w 1058"/>
                <a:gd name="T73" fmla="*/ 1074 h 1548"/>
                <a:gd name="T74" fmla="*/ 729 w 1058"/>
                <a:gd name="T75" fmla="*/ 953 h 1548"/>
                <a:gd name="T76" fmla="*/ 850 w 1058"/>
                <a:gd name="T77" fmla="*/ 1443 h 1548"/>
                <a:gd name="T78" fmla="*/ 858 w 1058"/>
                <a:gd name="T79" fmla="*/ 1483 h 1548"/>
                <a:gd name="T80" fmla="*/ 880 w 1058"/>
                <a:gd name="T81" fmla="*/ 1517 h 1548"/>
                <a:gd name="T82" fmla="*/ 913 w 1058"/>
                <a:gd name="T83" fmla="*/ 1539 h 1548"/>
                <a:gd name="T84" fmla="*/ 953 w 1058"/>
                <a:gd name="T85" fmla="*/ 1548 h 1548"/>
                <a:gd name="T86" fmla="*/ 985 w 1058"/>
                <a:gd name="T87" fmla="*/ 1543 h 1548"/>
                <a:gd name="T88" fmla="*/ 1020 w 1058"/>
                <a:gd name="T89" fmla="*/ 1524 h 1548"/>
                <a:gd name="T90" fmla="*/ 1045 w 1058"/>
                <a:gd name="T91" fmla="*/ 1493 h 1548"/>
                <a:gd name="T92" fmla="*/ 1057 w 1058"/>
                <a:gd name="T93" fmla="*/ 1453 h 1548"/>
                <a:gd name="T94" fmla="*/ 1058 w 1058"/>
                <a:gd name="T95" fmla="*/ 918 h 1548"/>
                <a:gd name="T96" fmla="*/ 1041 w 1058"/>
                <a:gd name="T97" fmla="*/ 834 h 1548"/>
                <a:gd name="T98" fmla="*/ 995 w 1058"/>
                <a:gd name="T99" fmla="*/ 764 h 1548"/>
                <a:gd name="T100" fmla="*/ 926 w 1058"/>
                <a:gd name="T101" fmla="*/ 718 h 1548"/>
                <a:gd name="T102" fmla="*/ 842 w 1058"/>
                <a:gd name="T103" fmla="*/ 701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8" h="1548">
                  <a:moveTo>
                    <a:pt x="842" y="701"/>
                  </a:moveTo>
                  <a:lnTo>
                    <a:pt x="761" y="701"/>
                  </a:lnTo>
                  <a:lnTo>
                    <a:pt x="761" y="701"/>
                  </a:lnTo>
                  <a:lnTo>
                    <a:pt x="773" y="678"/>
                  </a:lnTo>
                  <a:lnTo>
                    <a:pt x="788" y="654"/>
                  </a:lnTo>
                  <a:lnTo>
                    <a:pt x="804" y="633"/>
                  </a:lnTo>
                  <a:lnTo>
                    <a:pt x="822" y="613"/>
                  </a:lnTo>
                  <a:lnTo>
                    <a:pt x="842" y="595"/>
                  </a:lnTo>
                  <a:lnTo>
                    <a:pt x="863" y="576"/>
                  </a:lnTo>
                  <a:lnTo>
                    <a:pt x="886" y="559"/>
                  </a:lnTo>
                  <a:lnTo>
                    <a:pt x="911" y="541"/>
                  </a:lnTo>
                  <a:lnTo>
                    <a:pt x="911" y="541"/>
                  </a:lnTo>
                  <a:lnTo>
                    <a:pt x="930" y="526"/>
                  </a:lnTo>
                  <a:lnTo>
                    <a:pt x="948" y="512"/>
                  </a:lnTo>
                  <a:lnTo>
                    <a:pt x="964" y="497"/>
                  </a:lnTo>
                  <a:lnTo>
                    <a:pt x="979" y="481"/>
                  </a:lnTo>
                  <a:lnTo>
                    <a:pt x="994" y="465"/>
                  </a:lnTo>
                  <a:lnTo>
                    <a:pt x="1007" y="448"/>
                  </a:lnTo>
                  <a:lnTo>
                    <a:pt x="1018" y="431"/>
                  </a:lnTo>
                  <a:lnTo>
                    <a:pt x="1027" y="412"/>
                  </a:lnTo>
                  <a:lnTo>
                    <a:pt x="1035" y="394"/>
                  </a:lnTo>
                  <a:lnTo>
                    <a:pt x="1042" y="375"/>
                  </a:lnTo>
                  <a:lnTo>
                    <a:pt x="1047" y="357"/>
                  </a:lnTo>
                  <a:lnTo>
                    <a:pt x="1051" y="338"/>
                  </a:lnTo>
                  <a:lnTo>
                    <a:pt x="1053" y="319"/>
                  </a:lnTo>
                  <a:lnTo>
                    <a:pt x="1054" y="299"/>
                  </a:lnTo>
                  <a:lnTo>
                    <a:pt x="1053" y="278"/>
                  </a:lnTo>
                  <a:lnTo>
                    <a:pt x="1050" y="259"/>
                  </a:lnTo>
                  <a:lnTo>
                    <a:pt x="1050" y="259"/>
                  </a:lnTo>
                  <a:lnTo>
                    <a:pt x="1046" y="238"/>
                  </a:lnTo>
                  <a:lnTo>
                    <a:pt x="1040" y="218"/>
                  </a:lnTo>
                  <a:lnTo>
                    <a:pt x="1032" y="198"/>
                  </a:lnTo>
                  <a:lnTo>
                    <a:pt x="1023" y="178"/>
                  </a:lnTo>
                  <a:lnTo>
                    <a:pt x="1012" y="159"/>
                  </a:lnTo>
                  <a:lnTo>
                    <a:pt x="1000" y="142"/>
                  </a:lnTo>
                  <a:lnTo>
                    <a:pt x="987" y="125"/>
                  </a:lnTo>
                  <a:lnTo>
                    <a:pt x="971" y="108"/>
                  </a:lnTo>
                  <a:lnTo>
                    <a:pt x="955" y="93"/>
                  </a:lnTo>
                  <a:lnTo>
                    <a:pt x="938" y="79"/>
                  </a:lnTo>
                  <a:lnTo>
                    <a:pt x="919" y="66"/>
                  </a:lnTo>
                  <a:lnTo>
                    <a:pt x="900" y="53"/>
                  </a:lnTo>
                  <a:lnTo>
                    <a:pt x="880" y="42"/>
                  </a:lnTo>
                  <a:lnTo>
                    <a:pt x="858" y="32"/>
                  </a:lnTo>
                  <a:lnTo>
                    <a:pt x="836" y="24"/>
                  </a:lnTo>
                  <a:lnTo>
                    <a:pt x="812" y="17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76" y="9"/>
                  </a:lnTo>
                  <a:lnTo>
                    <a:pt x="757" y="5"/>
                  </a:lnTo>
                  <a:lnTo>
                    <a:pt x="737" y="3"/>
                  </a:lnTo>
                  <a:lnTo>
                    <a:pt x="717" y="1"/>
                  </a:lnTo>
                  <a:lnTo>
                    <a:pt x="696" y="0"/>
                  </a:lnTo>
                  <a:lnTo>
                    <a:pt x="674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1" y="2"/>
                  </a:lnTo>
                  <a:lnTo>
                    <a:pt x="590" y="6"/>
                  </a:lnTo>
                  <a:lnTo>
                    <a:pt x="560" y="11"/>
                  </a:lnTo>
                  <a:lnTo>
                    <a:pt x="530" y="18"/>
                  </a:lnTo>
                  <a:lnTo>
                    <a:pt x="499" y="27"/>
                  </a:lnTo>
                  <a:lnTo>
                    <a:pt x="470" y="37"/>
                  </a:lnTo>
                  <a:lnTo>
                    <a:pt x="441" y="48"/>
                  </a:lnTo>
                  <a:lnTo>
                    <a:pt x="412" y="62"/>
                  </a:lnTo>
                  <a:lnTo>
                    <a:pt x="384" y="77"/>
                  </a:lnTo>
                  <a:lnTo>
                    <a:pt x="356" y="93"/>
                  </a:lnTo>
                  <a:lnTo>
                    <a:pt x="329" y="110"/>
                  </a:lnTo>
                  <a:lnTo>
                    <a:pt x="304" y="129"/>
                  </a:lnTo>
                  <a:lnTo>
                    <a:pt x="278" y="149"/>
                  </a:lnTo>
                  <a:lnTo>
                    <a:pt x="254" y="171"/>
                  </a:lnTo>
                  <a:lnTo>
                    <a:pt x="230" y="195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180" y="250"/>
                  </a:lnTo>
                  <a:lnTo>
                    <a:pt x="156" y="282"/>
                  </a:lnTo>
                  <a:lnTo>
                    <a:pt x="133" y="316"/>
                  </a:lnTo>
                  <a:lnTo>
                    <a:pt x="112" y="351"/>
                  </a:lnTo>
                  <a:lnTo>
                    <a:pt x="93" y="386"/>
                  </a:lnTo>
                  <a:lnTo>
                    <a:pt x="74" y="424"/>
                  </a:lnTo>
                  <a:lnTo>
                    <a:pt x="59" y="462"/>
                  </a:lnTo>
                  <a:lnTo>
                    <a:pt x="45" y="500"/>
                  </a:lnTo>
                  <a:lnTo>
                    <a:pt x="33" y="541"/>
                  </a:lnTo>
                  <a:lnTo>
                    <a:pt x="22" y="581"/>
                  </a:lnTo>
                  <a:lnTo>
                    <a:pt x="14" y="622"/>
                  </a:lnTo>
                  <a:lnTo>
                    <a:pt x="8" y="664"/>
                  </a:lnTo>
                  <a:lnTo>
                    <a:pt x="3" y="706"/>
                  </a:lnTo>
                  <a:lnTo>
                    <a:pt x="1" y="748"/>
                  </a:lnTo>
                  <a:lnTo>
                    <a:pt x="0" y="792"/>
                  </a:lnTo>
                  <a:lnTo>
                    <a:pt x="2" y="834"/>
                  </a:lnTo>
                  <a:lnTo>
                    <a:pt x="2" y="834"/>
                  </a:lnTo>
                  <a:lnTo>
                    <a:pt x="6" y="882"/>
                  </a:lnTo>
                  <a:lnTo>
                    <a:pt x="10" y="919"/>
                  </a:lnTo>
                  <a:lnTo>
                    <a:pt x="15" y="956"/>
                  </a:lnTo>
                  <a:lnTo>
                    <a:pt x="15" y="956"/>
                  </a:lnTo>
                  <a:lnTo>
                    <a:pt x="22" y="990"/>
                  </a:lnTo>
                  <a:lnTo>
                    <a:pt x="29" y="1023"/>
                  </a:lnTo>
                  <a:lnTo>
                    <a:pt x="38" y="1054"/>
                  </a:lnTo>
                  <a:lnTo>
                    <a:pt x="48" y="1084"/>
                  </a:lnTo>
                  <a:lnTo>
                    <a:pt x="58" y="1113"/>
                  </a:lnTo>
                  <a:lnTo>
                    <a:pt x="70" y="1142"/>
                  </a:lnTo>
                  <a:lnTo>
                    <a:pt x="84" y="1169"/>
                  </a:lnTo>
                  <a:lnTo>
                    <a:pt x="98" y="1195"/>
                  </a:lnTo>
                  <a:lnTo>
                    <a:pt x="113" y="1219"/>
                  </a:lnTo>
                  <a:lnTo>
                    <a:pt x="128" y="1242"/>
                  </a:lnTo>
                  <a:lnTo>
                    <a:pt x="145" y="1265"/>
                  </a:lnTo>
                  <a:lnTo>
                    <a:pt x="163" y="1286"/>
                  </a:lnTo>
                  <a:lnTo>
                    <a:pt x="182" y="1305"/>
                  </a:lnTo>
                  <a:lnTo>
                    <a:pt x="201" y="1323"/>
                  </a:lnTo>
                  <a:lnTo>
                    <a:pt x="222" y="1340"/>
                  </a:lnTo>
                  <a:lnTo>
                    <a:pt x="244" y="1355"/>
                  </a:lnTo>
                  <a:lnTo>
                    <a:pt x="244" y="1355"/>
                  </a:lnTo>
                  <a:lnTo>
                    <a:pt x="257" y="1365"/>
                  </a:lnTo>
                  <a:lnTo>
                    <a:pt x="270" y="1374"/>
                  </a:lnTo>
                  <a:lnTo>
                    <a:pt x="283" y="1382"/>
                  </a:lnTo>
                  <a:lnTo>
                    <a:pt x="297" y="1389"/>
                  </a:lnTo>
                  <a:lnTo>
                    <a:pt x="310" y="1395"/>
                  </a:lnTo>
                  <a:lnTo>
                    <a:pt x="323" y="1401"/>
                  </a:lnTo>
                  <a:lnTo>
                    <a:pt x="337" y="1406"/>
                  </a:lnTo>
                  <a:lnTo>
                    <a:pt x="351" y="1411"/>
                  </a:lnTo>
                  <a:lnTo>
                    <a:pt x="379" y="1418"/>
                  </a:lnTo>
                  <a:lnTo>
                    <a:pt x="405" y="1423"/>
                  </a:lnTo>
                  <a:lnTo>
                    <a:pt x="432" y="1425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79" y="1426"/>
                  </a:lnTo>
                  <a:lnTo>
                    <a:pt x="499" y="1424"/>
                  </a:lnTo>
                  <a:lnTo>
                    <a:pt x="519" y="1421"/>
                  </a:lnTo>
                  <a:lnTo>
                    <a:pt x="538" y="1418"/>
                  </a:lnTo>
                  <a:lnTo>
                    <a:pt x="556" y="1413"/>
                  </a:lnTo>
                  <a:lnTo>
                    <a:pt x="572" y="1408"/>
                  </a:lnTo>
                  <a:lnTo>
                    <a:pt x="587" y="1403"/>
                  </a:lnTo>
                  <a:lnTo>
                    <a:pt x="600" y="1397"/>
                  </a:lnTo>
                  <a:lnTo>
                    <a:pt x="600" y="1397"/>
                  </a:lnTo>
                  <a:lnTo>
                    <a:pt x="622" y="1385"/>
                  </a:lnTo>
                  <a:lnTo>
                    <a:pt x="641" y="1372"/>
                  </a:lnTo>
                  <a:lnTo>
                    <a:pt x="659" y="1357"/>
                  </a:lnTo>
                  <a:lnTo>
                    <a:pt x="676" y="1342"/>
                  </a:lnTo>
                  <a:lnTo>
                    <a:pt x="692" y="1326"/>
                  </a:lnTo>
                  <a:lnTo>
                    <a:pt x="705" y="1308"/>
                  </a:lnTo>
                  <a:lnTo>
                    <a:pt x="717" y="1289"/>
                  </a:lnTo>
                  <a:lnTo>
                    <a:pt x="727" y="1270"/>
                  </a:lnTo>
                  <a:lnTo>
                    <a:pt x="735" y="1248"/>
                  </a:lnTo>
                  <a:lnTo>
                    <a:pt x="741" y="1226"/>
                  </a:lnTo>
                  <a:lnTo>
                    <a:pt x="746" y="1203"/>
                  </a:lnTo>
                  <a:lnTo>
                    <a:pt x="749" y="1180"/>
                  </a:lnTo>
                  <a:lnTo>
                    <a:pt x="751" y="1155"/>
                  </a:lnTo>
                  <a:lnTo>
                    <a:pt x="750" y="1128"/>
                  </a:lnTo>
                  <a:lnTo>
                    <a:pt x="748" y="1102"/>
                  </a:lnTo>
                  <a:lnTo>
                    <a:pt x="744" y="1074"/>
                  </a:lnTo>
                  <a:lnTo>
                    <a:pt x="744" y="1074"/>
                  </a:lnTo>
                  <a:lnTo>
                    <a:pt x="738" y="1032"/>
                  </a:lnTo>
                  <a:lnTo>
                    <a:pt x="732" y="990"/>
                  </a:lnTo>
                  <a:lnTo>
                    <a:pt x="729" y="953"/>
                  </a:lnTo>
                  <a:lnTo>
                    <a:pt x="727" y="917"/>
                  </a:lnTo>
                  <a:lnTo>
                    <a:pt x="850" y="917"/>
                  </a:lnTo>
                  <a:lnTo>
                    <a:pt x="850" y="1443"/>
                  </a:lnTo>
                  <a:lnTo>
                    <a:pt x="850" y="1443"/>
                  </a:lnTo>
                  <a:lnTo>
                    <a:pt x="850" y="1453"/>
                  </a:lnTo>
                  <a:lnTo>
                    <a:pt x="852" y="1464"/>
                  </a:lnTo>
                  <a:lnTo>
                    <a:pt x="854" y="1474"/>
                  </a:lnTo>
                  <a:lnTo>
                    <a:pt x="858" y="1483"/>
                  </a:lnTo>
                  <a:lnTo>
                    <a:pt x="862" y="1493"/>
                  </a:lnTo>
                  <a:lnTo>
                    <a:pt x="867" y="1502"/>
                  </a:lnTo>
                  <a:lnTo>
                    <a:pt x="873" y="1510"/>
                  </a:lnTo>
                  <a:lnTo>
                    <a:pt x="880" y="1517"/>
                  </a:lnTo>
                  <a:lnTo>
                    <a:pt x="888" y="1524"/>
                  </a:lnTo>
                  <a:lnTo>
                    <a:pt x="895" y="1530"/>
                  </a:lnTo>
                  <a:lnTo>
                    <a:pt x="904" y="1535"/>
                  </a:lnTo>
                  <a:lnTo>
                    <a:pt x="913" y="1539"/>
                  </a:lnTo>
                  <a:lnTo>
                    <a:pt x="923" y="1543"/>
                  </a:lnTo>
                  <a:lnTo>
                    <a:pt x="933" y="1545"/>
                  </a:lnTo>
                  <a:lnTo>
                    <a:pt x="943" y="1547"/>
                  </a:lnTo>
                  <a:lnTo>
                    <a:pt x="953" y="1548"/>
                  </a:lnTo>
                  <a:lnTo>
                    <a:pt x="953" y="1548"/>
                  </a:lnTo>
                  <a:lnTo>
                    <a:pt x="964" y="1547"/>
                  </a:lnTo>
                  <a:lnTo>
                    <a:pt x="974" y="1545"/>
                  </a:lnTo>
                  <a:lnTo>
                    <a:pt x="985" y="1543"/>
                  </a:lnTo>
                  <a:lnTo>
                    <a:pt x="995" y="1539"/>
                  </a:lnTo>
                  <a:lnTo>
                    <a:pt x="1004" y="1535"/>
                  </a:lnTo>
                  <a:lnTo>
                    <a:pt x="1012" y="1530"/>
                  </a:lnTo>
                  <a:lnTo>
                    <a:pt x="1020" y="1524"/>
                  </a:lnTo>
                  <a:lnTo>
                    <a:pt x="1028" y="1517"/>
                  </a:lnTo>
                  <a:lnTo>
                    <a:pt x="1034" y="1510"/>
                  </a:lnTo>
                  <a:lnTo>
                    <a:pt x="1040" y="1502"/>
                  </a:lnTo>
                  <a:lnTo>
                    <a:pt x="1045" y="1493"/>
                  </a:lnTo>
                  <a:lnTo>
                    <a:pt x="1050" y="1483"/>
                  </a:lnTo>
                  <a:lnTo>
                    <a:pt x="1053" y="1474"/>
                  </a:lnTo>
                  <a:lnTo>
                    <a:pt x="1056" y="1464"/>
                  </a:lnTo>
                  <a:lnTo>
                    <a:pt x="1057" y="1453"/>
                  </a:lnTo>
                  <a:lnTo>
                    <a:pt x="1058" y="1443"/>
                  </a:lnTo>
                  <a:lnTo>
                    <a:pt x="1058" y="1443"/>
                  </a:lnTo>
                  <a:lnTo>
                    <a:pt x="1058" y="918"/>
                  </a:lnTo>
                  <a:lnTo>
                    <a:pt x="1058" y="918"/>
                  </a:lnTo>
                  <a:lnTo>
                    <a:pt x="1057" y="896"/>
                  </a:lnTo>
                  <a:lnTo>
                    <a:pt x="1054" y="874"/>
                  </a:lnTo>
                  <a:lnTo>
                    <a:pt x="1049" y="854"/>
                  </a:lnTo>
                  <a:lnTo>
                    <a:pt x="1041" y="834"/>
                  </a:lnTo>
                  <a:lnTo>
                    <a:pt x="1032" y="815"/>
                  </a:lnTo>
                  <a:lnTo>
                    <a:pt x="1021" y="797"/>
                  </a:lnTo>
                  <a:lnTo>
                    <a:pt x="1009" y="781"/>
                  </a:lnTo>
                  <a:lnTo>
                    <a:pt x="995" y="764"/>
                  </a:lnTo>
                  <a:lnTo>
                    <a:pt x="979" y="751"/>
                  </a:lnTo>
                  <a:lnTo>
                    <a:pt x="962" y="738"/>
                  </a:lnTo>
                  <a:lnTo>
                    <a:pt x="945" y="727"/>
                  </a:lnTo>
                  <a:lnTo>
                    <a:pt x="926" y="718"/>
                  </a:lnTo>
                  <a:lnTo>
                    <a:pt x="906" y="711"/>
                  </a:lnTo>
                  <a:lnTo>
                    <a:pt x="885" y="706"/>
                  </a:lnTo>
                  <a:lnTo>
                    <a:pt x="864" y="702"/>
                  </a:lnTo>
                  <a:lnTo>
                    <a:pt x="842" y="701"/>
                  </a:lnTo>
                  <a:lnTo>
                    <a:pt x="842" y="7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7"/>
            <p:cNvSpPr>
              <a:spLocks/>
            </p:cNvSpPr>
            <p:nvPr/>
          </p:nvSpPr>
          <p:spPr bwMode="auto">
            <a:xfrm>
              <a:off x="6110" y="2205"/>
              <a:ext cx="265" cy="387"/>
            </a:xfrm>
            <a:custGeom>
              <a:avLst/>
              <a:gdLst>
                <a:gd name="T0" fmla="*/ 804 w 1057"/>
                <a:gd name="T1" fmla="*/ 171 h 1548"/>
                <a:gd name="T2" fmla="*/ 702 w 1057"/>
                <a:gd name="T3" fmla="*/ 93 h 1548"/>
                <a:gd name="T4" fmla="*/ 588 w 1057"/>
                <a:gd name="T5" fmla="*/ 37 h 1548"/>
                <a:gd name="T6" fmla="*/ 467 w 1057"/>
                <a:gd name="T7" fmla="*/ 6 h 1548"/>
                <a:gd name="T8" fmla="*/ 384 w 1057"/>
                <a:gd name="T9" fmla="*/ 0 h 1548"/>
                <a:gd name="T10" fmla="*/ 300 w 1057"/>
                <a:gd name="T11" fmla="*/ 5 h 1548"/>
                <a:gd name="T12" fmla="*/ 246 w 1057"/>
                <a:gd name="T13" fmla="*/ 17 h 1548"/>
                <a:gd name="T14" fmla="*/ 158 w 1057"/>
                <a:gd name="T15" fmla="*/ 53 h 1548"/>
                <a:gd name="T16" fmla="*/ 87 w 1057"/>
                <a:gd name="T17" fmla="*/ 108 h 1548"/>
                <a:gd name="T18" fmla="*/ 35 w 1057"/>
                <a:gd name="T19" fmla="*/ 178 h 1548"/>
                <a:gd name="T20" fmla="*/ 7 w 1057"/>
                <a:gd name="T21" fmla="*/ 259 h 1548"/>
                <a:gd name="T22" fmla="*/ 5 w 1057"/>
                <a:gd name="T23" fmla="*/ 319 h 1548"/>
                <a:gd name="T24" fmla="*/ 22 w 1057"/>
                <a:gd name="T25" fmla="*/ 394 h 1548"/>
                <a:gd name="T26" fmla="*/ 64 w 1057"/>
                <a:gd name="T27" fmla="*/ 465 h 1548"/>
                <a:gd name="T28" fmla="*/ 128 w 1057"/>
                <a:gd name="T29" fmla="*/ 526 h 1548"/>
                <a:gd name="T30" fmla="*/ 194 w 1057"/>
                <a:gd name="T31" fmla="*/ 576 h 1548"/>
                <a:gd name="T32" fmla="*/ 270 w 1057"/>
                <a:gd name="T33" fmla="*/ 654 h 1548"/>
                <a:gd name="T34" fmla="*/ 216 w 1057"/>
                <a:gd name="T35" fmla="*/ 701 h 1548"/>
                <a:gd name="T36" fmla="*/ 132 w 1057"/>
                <a:gd name="T37" fmla="*/ 718 h 1548"/>
                <a:gd name="T38" fmla="*/ 63 w 1057"/>
                <a:gd name="T39" fmla="*/ 764 h 1548"/>
                <a:gd name="T40" fmla="*/ 16 w 1057"/>
                <a:gd name="T41" fmla="*/ 834 h 1548"/>
                <a:gd name="T42" fmla="*/ 0 w 1057"/>
                <a:gd name="T43" fmla="*/ 918 h 1548"/>
                <a:gd name="T44" fmla="*/ 0 w 1057"/>
                <a:gd name="T45" fmla="*/ 1453 h 1548"/>
                <a:gd name="T46" fmla="*/ 12 w 1057"/>
                <a:gd name="T47" fmla="*/ 1493 h 1548"/>
                <a:gd name="T48" fmla="*/ 37 w 1057"/>
                <a:gd name="T49" fmla="*/ 1524 h 1548"/>
                <a:gd name="T50" fmla="*/ 72 w 1057"/>
                <a:gd name="T51" fmla="*/ 1543 h 1548"/>
                <a:gd name="T52" fmla="*/ 104 w 1057"/>
                <a:gd name="T53" fmla="*/ 1548 h 1548"/>
                <a:gd name="T54" fmla="*/ 145 w 1057"/>
                <a:gd name="T55" fmla="*/ 1539 h 1548"/>
                <a:gd name="T56" fmla="*/ 178 w 1057"/>
                <a:gd name="T57" fmla="*/ 1517 h 1548"/>
                <a:gd name="T58" fmla="*/ 200 w 1057"/>
                <a:gd name="T59" fmla="*/ 1483 h 1548"/>
                <a:gd name="T60" fmla="*/ 208 w 1057"/>
                <a:gd name="T61" fmla="*/ 1443 h 1548"/>
                <a:gd name="T62" fmla="*/ 329 w 1057"/>
                <a:gd name="T63" fmla="*/ 953 h 1548"/>
                <a:gd name="T64" fmla="*/ 313 w 1057"/>
                <a:gd name="T65" fmla="*/ 1074 h 1548"/>
                <a:gd name="T66" fmla="*/ 308 w 1057"/>
                <a:gd name="T67" fmla="*/ 1180 h 1548"/>
                <a:gd name="T68" fmla="*/ 331 w 1057"/>
                <a:gd name="T69" fmla="*/ 1270 h 1548"/>
                <a:gd name="T70" fmla="*/ 382 w 1057"/>
                <a:gd name="T71" fmla="*/ 1342 h 1548"/>
                <a:gd name="T72" fmla="*/ 457 w 1057"/>
                <a:gd name="T73" fmla="*/ 1397 h 1548"/>
                <a:gd name="T74" fmla="*/ 502 w 1057"/>
                <a:gd name="T75" fmla="*/ 1413 h 1548"/>
                <a:gd name="T76" fmla="*/ 579 w 1057"/>
                <a:gd name="T77" fmla="*/ 1426 h 1548"/>
                <a:gd name="T78" fmla="*/ 652 w 1057"/>
                <a:gd name="T79" fmla="*/ 1423 h 1548"/>
                <a:gd name="T80" fmla="*/ 734 w 1057"/>
                <a:gd name="T81" fmla="*/ 1401 h 1548"/>
                <a:gd name="T82" fmla="*/ 788 w 1057"/>
                <a:gd name="T83" fmla="*/ 1374 h 1548"/>
                <a:gd name="T84" fmla="*/ 836 w 1057"/>
                <a:gd name="T85" fmla="*/ 1340 h 1548"/>
                <a:gd name="T86" fmla="*/ 913 w 1057"/>
                <a:gd name="T87" fmla="*/ 1265 h 1548"/>
                <a:gd name="T88" fmla="*/ 974 w 1057"/>
                <a:gd name="T89" fmla="*/ 1169 h 1548"/>
                <a:gd name="T90" fmla="*/ 1020 w 1057"/>
                <a:gd name="T91" fmla="*/ 1054 h 1548"/>
                <a:gd name="T92" fmla="*/ 1042 w 1057"/>
                <a:gd name="T93" fmla="*/ 956 h 1548"/>
                <a:gd name="T94" fmla="*/ 1056 w 1057"/>
                <a:gd name="T95" fmla="*/ 834 h 1548"/>
                <a:gd name="T96" fmla="*/ 1050 w 1057"/>
                <a:gd name="T97" fmla="*/ 664 h 1548"/>
                <a:gd name="T98" fmla="*/ 1013 w 1057"/>
                <a:gd name="T99" fmla="*/ 500 h 1548"/>
                <a:gd name="T100" fmla="*/ 946 w 1057"/>
                <a:gd name="T101" fmla="*/ 351 h 1548"/>
                <a:gd name="T102" fmla="*/ 851 w 1057"/>
                <a:gd name="T103" fmla="*/ 219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7" h="1548">
                  <a:moveTo>
                    <a:pt x="851" y="219"/>
                  </a:moveTo>
                  <a:lnTo>
                    <a:pt x="851" y="219"/>
                  </a:lnTo>
                  <a:lnTo>
                    <a:pt x="828" y="195"/>
                  </a:lnTo>
                  <a:lnTo>
                    <a:pt x="804" y="171"/>
                  </a:lnTo>
                  <a:lnTo>
                    <a:pt x="779" y="149"/>
                  </a:lnTo>
                  <a:lnTo>
                    <a:pt x="754" y="129"/>
                  </a:lnTo>
                  <a:lnTo>
                    <a:pt x="728" y="110"/>
                  </a:lnTo>
                  <a:lnTo>
                    <a:pt x="702" y="93"/>
                  </a:lnTo>
                  <a:lnTo>
                    <a:pt x="673" y="77"/>
                  </a:lnTo>
                  <a:lnTo>
                    <a:pt x="646" y="62"/>
                  </a:lnTo>
                  <a:lnTo>
                    <a:pt x="617" y="48"/>
                  </a:lnTo>
                  <a:lnTo>
                    <a:pt x="588" y="37"/>
                  </a:lnTo>
                  <a:lnTo>
                    <a:pt x="559" y="27"/>
                  </a:lnTo>
                  <a:lnTo>
                    <a:pt x="528" y="18"/>
                  </a:lnTo>
                  <a:lnTo>
                    <a:pt x="498" y="11"/>
                  </a:lnTo>
                  <a:lnTo>
                    <a:pt x="467" y="6"/>
                  </a:lnTo>
                  <a:lnTo>
                    <a:pt x="437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41" y="1"/>
                  </a:lnTo>
                  <a:lnTo>
                    <a:pt x="320" y="3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3" y="12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22" y="24"/>
                  </a:lnTo>
                  <a:lnTo>
                    <a:pt x="200" y="32"/>
                  </a:lnTo>
                  <a:lnTo>
                    <a:pt x="178" y="42"/>
                  </a:lnTo>
                  <a:lnTo>
                    <a:pt x="158" y="53"/>
                  </a:lnTo>
                  <a:lnTo>
                    <a:pt x="138" y="66"/>
                  </a:lnTo>
                  <a:lnTo>
                    <a:pt x="120" y="79"/>
                  </a:lnTo>
                  <a:lnTo>
                    <a:pt x="103" y="93"/>
                  </a:lnTo>
                  <a:lnTo>
                    <a:pt x="87" y="108"/>
                  </a:lnTo>
                  <a:lnTo>
                    <a:pt x="71" y="125"/>
                  </a:lnTo>
                  <a:lnTo>
                    <a:pt x="58" y="142"/>
                  </a:lnTo>
                  <a:lnTo>
                    <a:pt x="45" y="159"/>
                  </a:lnTo>
                  <a:lnTo>
                    <a:pt x="35" y="178"/>
                  </a:lnTo>
                  <a:lnTo>
                    <a:pt x="26" y="198"/>
                  </a:lnTo>
                  <a:lnTo>
                    <a:pt x="18" y="218"/>
                  </a:lnTo>
                  <a:lnTo>
                    <a:pt x="12" y="238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5" y="278"/>
                  </a:lnTo>
                  <a:lnTo>
                    <a:pt x="4" y="299"/>
                  </a:lnTo>
                  <a:lnTo>
                    <a:pt x="5" y="319"/>
                  </a:lnTo>
                  <a:lnTo>
                    <a:pt x="7" y="338"/>
                  </a:lnTo>
                  <a:lnTo>
                    <a:pt x="10" y="357"/>
                  </a:lnTo>
                  <a:lnTo>
                    <a:pt x="16" y="375"/>
                  </a:lnTo>
                  <a:lnTo>
                    <a:pt x="22" y="394"/>
                  </a:lnTo>
                  <a:lnTo>
                    <a:pt x="30" y="412"/>
                  </a:lnTo>
                  <a:lnTo>
                    <a:pt x="40" y="431"/>
                  </a:lnTo>
                  <a:lnTo>
                    <a:pt x="51" y="448"/>
                  </a:lnTo>
                  <a:lnTo>
                    <a:pt x="64" y="465"/>
                  </a:lnTo>
                  <a:lnTo>
                    <a:pt x="78" y="481"/>
                  </a:lnTo>
                  <a:lnTo>
                    <a:pt x="94" y="497"/>
                  </a:lnTo>
                  <a:lnTo>
                    <a:pt x="110" y="512"/>
                  </a:lnTo>
                  <a:lnTo>
                    <a:pt x="128" y="526"/>
                  </a:lnTo>
                  <a:lnTo>
                    <a:pt x="147" y="541"/>
                  </a:lnTo>
                  <a:lnTo>
                    <a:pt x="147" y="541"/>
                  </a:lnTo>
                  <a:lnTo>
                    <a:pt x="172" y="559"/>
                  </a:lnTo>
                  <a:lnTo>
                    <a:pt x="194" y="576"/>
                  </a:lnTo>
                  <a:lnTo>
                    <a:pt x="216" y="595"/>
                  </a:lnTo>
                  <a:lnTo>
                    <a:pt x="236" y="613"/>
                  </a:lnTo>
                  <a:lnTo>
                    <a:pt x="254" y="633"/>
                  </a:lnTo>
                  <a:lnTo>
                    <a:pt x="270" y="654"/>
                  </a:lnTo>
                  <a:lnTo>
                    <a:pt x="284" y="678"/>
                  </a:lnTo>
                  <a:lnTo>
                    <a:pt x="297" y="701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194" y="702"/>
                  </a:lnTo>
                  <a:lnTo>
                    <a:pt x="172" y="706"/>
                  </a:lnTo>
                  <a:lnTo>
                    <a:pt x="152" y="711"/>
                  </a:lnTo>
                  <a:lnTo>
                    <a:pt x="132" y="718"/>
                  </a:lnTo>
                  <a:lnTo>
                    <a:pt x="113" y="727"/>
                  </a:lnTo>
                  <a:lnTo>
                    <a:pt x="95" y="738"/>
                  </a:lnTo>
                  <a:lnTo>
                    <a:pt x="79" y="751"/>
                  </a:lnTo>
                  <a:lnTo>
                    <a:pt x="63" y="764"/>
                  </a:lnTo>
                  <a:lnTo>
                    <a:pt x="49" y="781"/>
                  </a:lnTo>
                  <a:lnTo>
                    <a:pt x="36" y="797"/>
                  </a:lnTo>
                  <a:lnTo>
                    <a:pt x="26" y="815"/>
                  </a:lnTo>
                  <a:lnTo>
                    <a:pt x="16" y="834"/>
                  </a:lnTo>
                  <a:lnTo>
                    <a:pt x="9" y="854"/>
                  </a:lnTo>
                  <a:lnTo>
                    <a:pt x="4" y="874"/>
                  </a:lnTo>
                  <a:lnTo>
                    <a:pt x="1" y="896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3"/>
                  </a:lnTo>
                  <a:lnTo>
                    <a:pt x="2" y="1464"/>
                  </a:lnTo>
                  <a:lnTo>
                    <a:pt x="5" y="1474"/>
                  </a:lnTo>
                  <a:lnTo>
                    <a:pt x="8" y="1483"/>
                  </a:lnTo>
                  <a:lnTo>
                    <a:pt x="12" y="1493"/>
                  </a:lnTo>
                  <a:lnTo>
                    <a:pt x="18" y="1502"/>
                  </a:lnTo>
                  <a:lnTo>
                    <a:pt x="23" y="1510"/>
                  </a:lnTo>
                  <a:lnTo>
                    <a:pt x="30" y="1517"/>
                  </a:lnTo>
                  <a:lnTo>
                    <a:pt x="37" y="1524"/>
                  </a:lnTo>
                  <a:lnTo>
                    <a:pt x="45" y="1530"/>
                  </a:lnTo>
                  <a:lnTo>
                    <a:pt x="54" y="1535"/>
                  </a:lnTo>
                  <a:lnTo>
                    <a:pt x="63" y="1539"/>
                  </a:lnTo>
                  <a:lnTo>
                    <a:pt x="72" y="1543"/>
                  </a:lnTo>
                  <a:lnTo>
                    <a:pt x="83" y="1545"/>
                  </a:lnTo>
                  <a:lnTo>
                    <a:pt x="94" y="1547"/>
                  </a:lnTo>
                  <a:lnTo>
                    <a:pt x="104" y="1548"/>
                  </a:lnTo>
                  <a:lnTo>
                    <a:pt x="104" y="1548"/>
                  </a:lnTo>
                  <a:lnTo>
                    <a:pt x="115" y="1547"/>
                  </a:lnTo>
                  <a:lnTo>
                    <a:pt x="125" y="1545"/>
                  </a:lnTo>
                  <a:lnTo>
                    <a:pt x="135" y="1543"/>
                  </a:lnTo>
                  <a:lnTo>
                    <a:pt x="145" y="1539"/>
                  </a:lnTo>
                  <a:lnTo>
                    <a:pt x="154" y="1535"/>
                  </a:lnTo>
                  <a:lnTo>
                    <a:pt x="162" y="1530"/>
                  </a:lnTo>
                  <a:lnTo>
                    <a:pt x="170" y="1524"/>
                  </a:lnTo>
                  <a:lnTo>
                    <a:pt x="178" y="1517"/>
                  </a:lnTo>
                  <a:lnTo>
                    <a:pt x="184" y="1510"/>
                  </a:lnTo>
                  <a:lnTo>
                    <a:pt x="190" y="1502"/>
                  </a:lnTo>
                  <a:lnTo>
                    <a:pt x="196" y="1493"/>
                  </a:lnTo>
                  <a:lnTo>
                    <a:pt x="200" y="1483"/>
                  </a:lnTo>
                  <a:lnTo>
                    <a:pt x="203" y="1474"/>
                  </a:lnTo>
                  <a:lnTo>
                    <a:pt x="206" y="1464"/>
                  </a:lnTo>
                  <a:lnTo>
                    <a:pt x="208" y="1453"/>
                  </a:lnTo>
                  <a:lnTo>
                    <a:pt x="208" y="1443"/>
                  </a:lnTo>
                  <a:lnTo>
                    <a:pt x="208" y="917"/>
                  </a:lnTo>
                  <a:lnTo>
                    <a:pt x="331" y="917"/>
                  </a:lnTo>
                  <a:lnTo>
                    <a:pt x="331" y="917"/>
                  </a:lnTo>
                  <a:lnTo>
                    <a:pt x="329" y="953"/>
                  </a:lnTo>
                  <a:lnTo>
                    <a:pt x="325" y="990"/>
                  </a:lnTo>
                  <a:lnTo>
                    <a:pt x="320" y="1032"/>
                  </a:lnTo>
                  <a:lnTo>
                    <a:pt x="313" y="1074"/>
                  </a:lnTo>
                  <a:lnTo>
                    <a:pt x="313" y="1074"/>
                  </a:lnTo>
                  <a:lnTo>
                    <a:pt x="309" y="1102"/>
                  </a:lnTo>
                  <a:lnTo>
                    <a:pt x="307" y="1128"/>
                  </a:lnTo>
                  <a:lnTo>
                    <a:pt x="307" y="1155"/>
                  </a:lnTo>
                  <a:lnTo>
                    <a:pt x="308" y="1180"/>
                  </a:lnTo>
                  <a:lnTo>
                    <a:pt x="311" y="1203"/>
                  </a:lnTo>
                  <a:lnTo>
                    <a:pt x="316" y="1226"/>
                  </a:lnTo>
                  <a:lnTo>
                    <a:pt x="323" y="1248"/>
                  </a:lnTo>
                  <a:lnTo>
                    <a:pt x="331" y="1270"/>
                  </a:lnTo>
                  <a:lnTo>
                    <a:pt x="341" y="1289"/>
                  </a:lnTo>
                  <a:lnTo>
                    <a:pt x="353" y="1308"/>
                  </a:lnTo>
                  <a:lnTo>
                    <a:pt x="366" y="1326"/>
                  </a:lnTo>
                  <a:lnTo>
                    <a:pt x="382" y="1342"/>
                  </a:lnTo>
                  <a:lnTo>
                    <a:pt x="398" y="1357"/>
                  </a:lnTo>
                  <a:lnTo>
                    <a:pt x="416" y="1372"/>
                  </a:lnTo>
                  <a:lnTo>
                    <a:pt x="436" y="1385"/>
                  </a:lnTo>
                  <a:lnTo>
                    <a:pt x="457" y="1397"/>
                  </a:lnTo>
                  <a:lnTo>
                    <a:pt x="457" y="1397"/>
                  </a:lnTo>
                  <a:lnTo>
                    <a:pt x="471" y="1403"/>
                  </a:lnTo>
                  <a:lnTo>
                    <a:pt x="486" y="1408"/>
                  </a:lnTo>
                  <a:lnTo>
                    <a:pt x="502" y="1413"/>
                  </a:lnTo>
                  <a:lnTo>
                    <a:pt x="519" y="1418"/>
                  </a:lnTo>
                  <a:lnTo>
                    <a:pt x="539" y="1421"/>
                  </a:lnTo>
                  <a:lnTo>
                    <a:pt x="559" y="1424"/>
                  </a:lnTo>
                  <a:lnTo>
                    <a:pt x="579" y="1426"/>
                  </a:lnTo>
                  <a:lnTo>
                    <a:pt x="600" y="1426"/>
                  </a:lnTo>
                  <a:lnTo>
                    <a:pt x="600" y="1426"/>
                  </a:lnTo>
                  <a:lnTo>
                    <a:pt x="626" y="1425"/>
                  </a:lnTo>
                  <a:lnTo>
                    <a:pt x="652" y="1423"/>
                  </a:lnTo>
                  <a:lnTo>
                    <a:pt x="679" y="1418"/>
                  </a:lnTo>
                  <a:lnTo>
                    <a:pt x="707" y="1411"/>
                  </a:lnTo>
                  <a:lnTo>
                    <a:pt x="721" y="1406"/>
                  </a:lnTo>
                  <a:lnTo>
                    <a:pt x="734" y="1401"/>
                  </a:lnTo>
                  <a:lnTo>
                    <a:pt x="748" y="1395"/>
                  </a:lnTo>
                  <a:lnTo>
                    <a:pt x="761" y="1389"/>
                  </a:lnTo>
                  <a:lnTo>
                    <a:pt x="775" y="1382"/>
                  </a:lnTo>
                  <a:lnTo>
                    <a:pt x="788" y="1374"/>
                  </a:lnTo>
                  <a:lnTo>
                    <a:pt x="801" y="1365"/>
                  </a:lnTo>
                  <a:lnTo>
                    <a:pt x="814" y="1355"/>
                  </a:lnTo>
                  <a:lnTo>
                    <a:pt x="814" y="1355"/>
                  </a:lnTo>
                  <a:lnTo>
                    <a:pt x="836" y="1340"/>
                  </a:lnTo>
                  <a:lnTo>
                    <a:pt x="857" y="1323"/>
                  </a:lnTo>
                  <a:lnTo>
                    <a:pt x="876" y="1305"/>
                  </a:lnTo>
                  <a:lnTo>
                    <a:pt x="895" y="1286"/>
                  </a:lnTo>
                  <a:lnTo>
                    <a:pt x="913" y="1265"/>
                  </a:lnTo>
                  <a:lnTo>
                    <a:pt x="929" y="1242"/>
                  </a:lnTo>
                  <a:lnTo>
                    <a:pt x="945" y="1219"/>
                  </a:lnTo>
                  <a:lnTo>
                    <a:pt x="960" y="1195"/>
                  </a:lnTo>
                  <a:lnTo>
                    <a:pt x="974" y="1169"/>
                  </a:lnTo>
                  <a:lnTo>
                    <a:pt x="988" y="1142"/>
                  </a:lnTo>
                  <a:lnTo>
                    <a:pt x="999" y="1113"/>
                  </a:lnTo>
                  <a:lnTo>
                    <a:pt x="1010" y="1084"/>
                  </a:lnTo>
                  <a:lnTo>
                    <a:pt x="1020" y="1054"/>
                  </a:lnTo>
                  <a:lnTo>
                    <a:pt x="1028" y="1023"/>
                  </a:lnTo>
                  <a:lnTo>
                    <a:pt x="1036" y="990"/>
                  </a:lnTo>
                  <a:lnTo>
                    <a:pt x="1042" y="956"/>
                  </a:lnTo>
                  <a:lnTo>
                    <a:pt x="1042" y="956"/>
                  </a:lnTo>
                  <a:lnTo>
                    <a:pt x="1048" y="919"/>
                  </a:lnTo>
                  <a:lnTo>
                    <a:pt x="1052" y="882"/>
                  </a:lnTo>
                  <a:lnTo>
                    <a:pt x="1056" y="834"/>
                  </a:lnTo>
                  <a:lnTo>
                    <a:pt x="1056" y="834"/>
                  </a:lnTo>
                  <a:lnTo>
                    <a:pt x="1057" y="792"/>
                  </a:lnTo>
                  <a:lnTo>
                    <a:pt x="1057" y="748"/>
                  </a:lnTo>
                  <a:lnTo>
                    <a:pt x="1055" y="706"/>
                  </a:lnTo>
                  <a:lnTo>
                    <a:pt x="1050" y="664"/>
                  </a:lnTo>
                  <a:lnTo>
                    <a:pt x="1044" y="622"/>
                  </a:lnTo>
                  <a:lnTo>
                    <a:pt x="1035" y="581"/>
                  </a:lnTo>
                  <a:lnTo>
                    <a:pt x="1025" y="541"/>
                  </a:lnTo>
                  <a:lnTo>
                    <a:pt x="1013" y="500"/>
                  </a:lnTo>
                  <a:lnTo>
                    <a:pt x="999" y="462"/>
                  </a:lnTo>
                  <a:lnTo>
                    <a:pt x="982" y="424"/>
                  </a:lnTo>
                  <a:lnTo>
                    <a:pt x="965" y="386"/>
                  </a:lnTo>
                  <a:lnTo>
                    <a:pt x="946" y="351"/>
                  </a:lnTo>
                  <a:lnTo>
                    <a:pt x="925" y="316"/>
                  </a:lnTo>
                  <a:lnTo>
                    <a:pt x="902" y="282"/>
                  </a:lnTo>
                  <a:lnTo>
                    <a:pt x="878" y="250"/>
                  </a:lnTo>
                  <a:lnTo>
                    <a:pt x="851" y="219"/>
                  </a:lnTo>
                  <a:lnTo>
                    <a:pt x="851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Freeform 78"/>
          <p:cNvSpPr>
            <a:spLocks/>
          </p:cNvSpPr>
          <p:nvPr/>
        </p:nvSpPr>
        <p:spPr bwMode="auto">
          <a:xfrm>
            <a:off x="5906909" y="3859078"/>
            <a:ext cx="157447" cy="198824"/>
          </a:xfrm>
          <a:custGeom>
            <a:avLst/>
            <a:gdLst>
              <a:gd name="T0" fmla="*/ 1533 w 1796"/>
              <a:gd name="T1" fmla="*/ 1201 h 2268"/>
              <a:gd name="T2" fmla="*/ 1735 w 1796"/>
              <a:gd name="T3" fmla="*/ 1197 h 2268"/>
              <a:gd name="T4" fmla="*/ 1781 w 1796"/>
              <a:gd name="T5" fmla="*/ 1163 h 2268"/>
              <a:gd name="T6" fmla="*/ 1796 w 1796"/>
              <a:gd name="T7" fmla="*/ 1113 h 2268"/>
              <a:gd name="T8" fmla="*/ 1776 w 1796"/>
              <a:gd name="T9" fmla="*/ 1058 h 2268"/>
              <a:gd name="T10" fmla="*/ 1727 w 1796"/>
              <a:gd name="T11" fmla="*/ 1028 h 2268"/>
              <a:gd name="T12" fmla="*/ 1439 w 1796"/>
              <a:gd name="T13" fmla="*/ 971 h 2268"/>
              <a:gd name="T14" fmla="*/ 1432 w 1796"/>
              <a:gd name="T15" fmla="*/ 815 h 2268"/>
              <a:gd name="T16" fmla="*/ 1576 w 1796"/>
              <a:gd name="T17" fmla="*/ 663 h 2268"/>
              <a:gd name="T18" fmla="*/ 1657 w 1796"/>
              <a:gd name="T19" fmla="*/ 632 h 2268"/>
              <a:gd name="T20" fmla="*/ 1701 w 1796"/>
              <a:gd name="T21" fmla="*/ 559 h 2268"/>
              <a:gd name="T22" fmla="*/ 1694 w 1796"/>
              <a:gd name="T23" fmla="*/ 482 h 2268"/>
              <a:gd name="T24" fmla="*/ 1637 w 1796"/>
              <a:gd name="T25" fmla="*/ 420 h 2268"/>
              <a:gd name="T26" fmla="*/ 1269 w 1796"/>
              <a:gd name="T27" fmla="*/ 168 h 2268"/>
              <a:gd name="T28" fmla="*/ 1254 w 1796"/>
              <a:gd name="T29" fmla="*/ 119 h 2268"/>
              <a:gd name="T30" fmla="*/ 1208 w 1796"/>
              <a:gd name="T31" fmla="*/ 85 h 2268"/>
              <a:gd name="T32" fmla="*/ 1155 w 1796"/>
              <a:gd name="T33" fmla="*/ 85 h 2268"/>
              <a:gd name="T34" fmla="*/ 1109 w 1796"/>
              <a:gd name="T35" fmla="*/ 119 h 2268"/>
              <a:gd name="T36" fmla="*/ 1094 w 1796"/>
              <a:gd name="T37" fmla="*/ 403 h 2268"/>
              <a:gd name="T38" fmla="*/ 1048 w 1796"/>
              <a:gd name="T39" fmla="*/ 150 h 2268"/>
              <a:gd name="T40" fmla="*/ 1018 w 1796"/>
              <a:gd name="T41" fmla="*/ 101 h 2268"/>
              <a:gd name="T42" fmla="*/ 962 w 1796"/>
              <a:gd name="T43" fmla="*/ 81 h 2268"/>
              <a:gd name="T44" fmla="*/ 913 w 1796"/>
              <a:gd name="T45" fmla="*/ 96 h 2268"/>
              <a:gd name="T46" fmla="*/ 878 w 1796"/>
              <a:gd name="T47" fmla="*/ 142 h 2268"/>
              <a:gd name="T48" fmla="*/ 830 w 1796"/>
              <a:gd name="T49" fmla="*/ 403 h 2268"/>
              <a:gd name="T50" fmla="*/ 820 w 1796"/>
              <a:gd name="T51" fmla="*/ 127 h 2268"/>
              <a:gd name="T52" fmla="*/ 776 w 1796"/>
              <a:gd name="T53" fmla="*/ 88 h 2268"/>
              <a:gd name="T54" fmla="*/ 724 w 1796"/>
              <a:gd name="T55" fmla="*/ 83 h 2268"/>
              <a:gd name="T56" fmla="*/ 675 w 1796"/>
              <a:gd name="T57" fmla="*/ 113 h 2268"/>
              <a:gd name="T58" fmla="*/ 655 w 1796"/>
              <a:gd name="T59" fmla="*/ 168 h 2268"/>
              <a:gd name="T60" fmla="*/ 558 w 1796"/>
              <a:gd name="T61" fmla="*/ 561 h 2268"/>
              <a:gd name="T62" fmla="*/ 508 w 1796"/>
              <a:gd name="T63" fmla="*/ 104 h 2268"/>
              <a:gd name="T64" fmla="*/ 464 w 1796"/>
              <a:gd name="T65" fmla="*/ 30 h 2268"/>
              <a:gd name="T66" fmla="*/ 381 w 1796"/>
              <a:gd name="T67" fmla="*/ 0 h 2268"/>
              <a:gd name="T68" fmla="*/ 309 w 1796"/>
              <a:gd name="T69" fmla="*/ 22 h 2268"/>
              <a:gd name="T70" fmla="*/ 257 w 1796"/>
              <a:gd name="T71" fmla="*/ 91 h 2268"/>
              <a:gd name="T72" fmla="*/ 226 w 1796"/>
              <a:gd name="T73" fmla="*/ 791 h 2268"/>
              <a:gd name="T74" fmla="*/ 79 w 1796"/>
              <a:gd name="T75" fmla="*/ 940 h 2268"/>
              <a:gd name="T76" fmla="*/ 5 w 1796"/>
              <a:gd name="T77" fmla="*/ 1158 h 2268"/>
              <a:gd name="T78" fmla="*/ 3 w 1796"/>
              <a:gd name="T79" fmla="*/ 1294 h 2268"/>
              <a:gd name="T80" fmla="*/ 33 w 1796"/>
              <a:gd name="T81" fmla="*/ 1429 h 2268"/>
              <a:gd name="T82" fmla="*/ 94 w 1796"/>
              <a:gd name="T83" fmla="*/ 1552 h 2268"/>
              <a:gd name="T84" fmla="*/ 182 w 1796"/>
              <a:gd name="T85" fmla="*/ 1660 h 2268"/>
              <a:gd name="T86" fmla="*/ 280 w 1796"/>
              <a:gd name="T87" fmla="*/ 1739 h 2268"/>
              <a:gd name="T88" fmla="*/ 380 w 1796"/>
              <a:gd name="T89" fmla="*/ 1889 h 2268"/>
              <a:gd name="T90" fmla="*/ 522 w 1796"/>
              <a:gd name="T91" fmla="*/ 2034 h 2268"/>
              <a:gd name="T92" fmla="*/ 677 w 1796"/>
              <a:gd name="T93" fmla="*/ 2146 h 2268"/>
              <a:gd name="T94" fmla="*/ 835 w 1796"/>
              <a:gd name="T95" fmla="*/ 2223 h 2268"/>
              <a:gd name="T96" fmla="*/ 969 w 1796"/>
              <a:gd name="T97" fmla="*/ 2261 h 2268"/>
              <a:gd name="T98" fmla="*/ 1099 w 1796"/>
              <a:gd name="T99" fmla="*/ 2264 h 2268"/>
              <a:gd name="T100" fmla="*/ 1202 w 1796"/>
              <a:gd name="T101" fmla="*/ 2232 h 2268"/>
              <a:gd name="T102" fmla="*/ 1346 w 1796"/>
              <a:gd name="T103" fmla="*/ 2130 h 2268"/>
              <a:gd name="T104" fmla="*/ 1446 w 1796"/>
              <a:gd name="T105" fmla="*/ 2000 h 2268"/>
              <a:gd name="T106" fmla="*/ 1533 w 1796"/>
              <a:gd name="T107" fmla="*/ 1794 h 2268"/>
              <a:gd name="T108" fmla="*/ 1566 w 1796"/>
              <a:gd name="T109" fmla="*/ 1602 h 2268"/>
              <a:gd name="T110" fmla="*/ 1709 w 1796"/>
              <a:gd name="T111" fmla="*/ 1424 h 2268"/>
              <a:gd name="T112" fmla="*/ 1765 w 1796"/>
              <a:gd name="T113" fmla="*/ 1404 h 2268"/>
              <a:gd name="T114" fmla="*/ 1795 w 1796"/>
              <a:gd name="T115" fmla="*/ 1354 h 2268"/>
              <a:gd name="T116" fmla="*/ 1789 w 1796"/>
              <a:gd name="T117" fmla="*/ 1302 h 2268"/>
              <a:gd name="T118" fmla="*/ 1751 w 1796"/>
              <a:gd name="T119" fmla="*/ 1259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96" h="2268">
                <a:moveTo>
                  <a:pt x="1709" y="1248"/>
                </a:move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39" y="1224"/>
                </a:lnTo>
                <a:lnTo>
                  <a:pt x="1533" y="1201"/>
                </a:lnTo>
                <a:lnTo>
                  <a:pt x="1533" y="1201"/>
                </a:lnTo>
                <a:lnTo>
                  <a:pt x="1533" y="1201"/>
                </a:lnTo>
                <a:lnTo>
                  <a:pt x="1709" y="1201"/>
                </a:lnTo>
                <a:lnTo>
                  <a:pt x="1709" y="1201"/>
                </a:lnTo>
                <a:lnTo>
                  <a:pt x="1718" y="1201"/>
                </a:lnTo>
                <a:lnTo>
                  <a:pt x="1727" y="1200"/>
                </a:lnTo>
                <a:lnTo>
                  <a:pt x="1735" y="1197"/>
                </a:lnTo>
                <a:lnTo>
                  <a:pt x="1743" y="1195"/>
                </a:lnTo>
                <a:lnTo>
                  <a:pt x="1751" y="1191"/>
                </a:lnTo>
                <a:lnTo>
                  <a:pt x="1758" y="1186"/>
                </a:lnTo>
                <a:lnTo>
                  <a:pt x="1765" y="1181"/>
                </a:lnTo>
                <a:lnTo>
                  <a:pt x="1771" y="1176"/>
                </a:lnTo>
                <a:lnTo>
                  <a:pt x="1776" y="1170"/>
                </a:lnTo>
                <a:lnTo>
                  <a:pt x="1781" y="1163"/>
                </a:lnTo>
                <a:lnTo>
                  <a:pt x="1786" y="1156"/>
                </a:lnTo>
                <a:lnTo>
                  <a:pt x="1789" y="1148"/>
                </a:lnTo>
                <a:lnTo>
                  <a:pt x="1792" y="1140"/>
                </a:lnTo>
                <a:lnTo>
                  <a:pt x="1795" y="1131"/>
                </a:lnTo>
                <a:lnTo>
                  <a:pt x="1796" y="1122"/>
                </a:lnTo>
                <a:lnTo>
                  <a:pt x="1796" y="1113"/>
                </a:lnTo>
                <a:lnTo>
                  <a:pt x="1796" y="1113"/>
                </a:lnTo>
                <a:lnTo>
                  <a:pt x="1796" y="1104"/>
                </a:lnTo>
                <a:lnTo>
                  <a:pt x="1795" y="1096"/>
                </a:lnTo>
                <a:lnTo>
                  <a:pt x="1792" y="1087"/>
                </a:lnTo>
                <a:lnTo>
                  <a:pt x="1789" y="1079"/>
                </a:lnTo>
                <a:lnTo>
                  <a:pt x="1786" y="1072"/>
                </a:lnTo>
                <a:lnTo>
                  <a:pt x="1781" y="1064"/>
                </a:lnTo>
                <a:lnTo>
                  <a:pt x="1776" y="1058"/>
                </a:lnTo>
                <a:lnTo>
                  <a:pt x="1771" y="1051"/>
                </a:lnTo>
                <a:lnTo>
                  <a:pt x="1765" y="1046"/>
                </a:lnTo>
                <a:lnTo>
                  <a:pt x="1758" y="1041"/>
                </a:lnTo>
                <a:lnTo>
                  <a:pt x="1751" y="1036"/>
                </a:lnTo>
                <a:lnTo>
                  <a:pt x="1743" y="1033"/>
                </a:lnTo>
                <a:lnTo>
                  <a:pt x="1735" y="1030"/>
                </a:lnTo>
                <a:lnTo>
                  <a:pt x="1727" y="1028"/>
                </a:lnTo>
                <a:lnTo>
                  <a:pt x="1718" y="1026"/>
                </a:lnTo>
                <a:lnTo>
                  <a:pt x="1709" y="1026"/>
                </a:lnTo>
                <a:lnTo>
                  <a:pt x="1466" y="1026"/>
                </a:lnTo>
                <a:lnTo>
                  <a:pt x="1466" y="1026"/>
                </a:lnTo>
                <a:lnTo>
                  <a:pt x="1453" y="998"/>
                </a:lnTo>
                <a:lnTo>
                  <a:pt x="1439" y="971"/>
                </a:lnTo>
                <a:lnTo>
                  <a:pt x="1439" y="971"/>
                </a:lnTo>
                <a:lnTo>
                  <a:pt x="1441" y="943"/>
                </a:lnTo>
                <a:lnTo>
                  <a:pt x="1441" y="929"/>
                </a:lnTo>
                <a:lnTo>
                  <a:pt x="1441" y="914"/>
                </a:lnTo>
                <a:lnTo>
                  <a:pt x="1441" y="914"/>
                </a:lnTo>
                <a:lnTo>
                  <a:pt x="1440" y="880"/>
                </a:lnTo>
                <a:lnTo>
                  <a:pt x="1437" y="847"/>
                </a:lnTo>
                <a:lnTo>
                  <a:pt x="1432" y="815"/>
                </a:lnTo>
                <a:lnTo>
                  <a:pt x="1425" y="783"/>
                </a:lnTo>
                <a:lnTo>
                  <a:pt x="1416" y="751"/>
                </a:lnTo>
                <a:lnTo>
                  <a:pt x="1405" y="721"/>
                </a:lnTo>
                <a:lnTo>
                  <a:pt x="1392" y="691"/>
                </a:lnTo>
                <a:lnTo>
                  <a:pt x="1378" y="663"/>
                </a:lnTo>
                <a:lnTo>
                  <a:pt x="1576" y="663"/>
                </a:lnTo>
                <a:lnTo>
                  <a:pt x="1576" y="663"/>
                </a:lnTo>
                <a:lnTo>
                  <a:pt x="1589" y="662"/>
                </a:lnTo>
                <a:lnTo>
                  <a:pt x="1602" y="660"/>
                </a:lnTo>
                <a:lnTo>
                  <a:pt x="1614" y="656"/>
                </a:lnTo>
                <a:lnTo>
                  <a:pt x="1626" y="651"/>
                </a:lnTo>
                <a:lnTo>
                  <a:pt x="1637" y="646"/>
                </a:lnTo>
                <a:lnTo>
                  <a:pt x="1647" y="640"/>
                </a:lnTo>
                <a:lnTo>
                  <a:pt x="1657" y="632"/>
                </a:lnTo>
                <a:lnTo>
                  <a:pt x="1666" y="624"/>
                </a:lnTo>
                <a:lnTo>
                  <a:pt x="1675" y="615"/>
                </a:lnTo>
                <a:lnTo>
                  <a:pt x="1682" y="605"/>
                </a:lnTo>
                <a:lnTo>
                  <a:pt x="1688" y="594"/>
                </a:lnTo>
                <a:lnTo>
                  <a:pt x="1694" y="583"/>
                </a:lnTo>
                <a:lnTo>
                  <a:pt x="1698" y="571"/>
                </a:lnTo>
                <a:lnTo>
                  <a:pt x="1701" y="559"/>
                </a:lnTo>
                <a:lnTo>
                  <a:pt x="1703" y="546"/>
                </a:lnTo>
                <a:lnTo>
                  <a:pt x="1704" y="532"/>
                </a:lnTo>
                <a:lnTo>
                  <a:pt x="1704" y="532"/>
                </a:lnTo>
                <a:lnTo>
                  <a:pt x="1703" y="519"/>
                </a:lnTo>
                <a:lnTo>
                  <a:pt x="1701" y="506"/>
                </a:lnTo>
                <a:lnTo>
                  <a:pt x="1698" y="494"/>
                </a:lnTo>
                <a:lnTo>
                  <a:pt x="1694" y="482"/>
                </a:lnTo>
                <a:lnTo>
                  <a:pt x="1688" y="471"/>
                </a:lnTo>
                <a:lnTo>
                  <a:pt x="1682" y="461"/>
                </a:lnTo>
                <a:lnTo>
                  <a:pt x="1675" y="451"/>
                </a:lnTo>
                <a:lnTo>
                  <a:pt x="1666" y="442"/>
                </a:lnTo>
                <a:lnTo>
                  <a:pt x="1657" y="433"/>
                </a:lnTo>
                <a:lnTo>
                  <a:pt x="1647" y="426"/>
                </a:lnTo>
                <a:lnTo>
                  <a:pt x="1637" y="420"/>
                </a:lnTo>
                <a:lnTo>
                  <a:pt x="1626" y="413"/>
                </a:lnTo>
                <a:lnTo>
                  <a:pt x="1614" y="409"/>
                </a:lnTo>
                <a:lnTo>
                  <a:pt x="1602" y="406"/>
                </a:lnTo>
                <a:lnTo>
                  <a:pt x="1589" y="404"/>
                </a:lnTo>
                <a:lnTo>
                  <a:pt x="1576" y="403"/>
                </a:lnTo>
                <a:lnTo>
                  <a:pt x="1269" y="403"/>
                </a:lnTo>
                <a:lnTo>
                  <a:pt x="1269" y="168"/>
                </a:lnTo>
                <a:lnTo>
                  <a:pt x="1269" y="168"/>
                </a:lnTo>
                <a:lnTo>
                  <a:pt x="1269" y="159"/>
                </a:lnTo>
                <a:lnTo>
                  <a:pt x="1267" y="150"/>
                </a:lnTo>
                <a:lnTo>
                  <a:pt x="1265" y="142"/>
                </a:lnTo>
                <a:lnTo>
                  <a:pt x="1262" y="134"/>
                </a:lnTo>
                <a:lnTo>
                  <a:pt x="1259" y="126"/>
                </a:lnTo>
                <a:lnTo>
                  <a:pt x="1254" y="119"/>
                </a:lnTo>
                <a:lnTo>
                  <a:pt x="1249" y="113"/>
                </a:lnTo>
                <a:lnTo>
                  <a:pt x="1244" y="106"/>
                </a:lnTo>
                <a:lnTo>
                  <a:pt x="1237" y="101"/>
                </a:lnTo>
                <a:lnTo>
                  <a:pt x="1231" y="96"/>
                </a:lnTo>
                <a:lnTo>
                  <a:pt x="1224" y="91"/>
                </a:lnTo>
                <a:lnTo>
                  <a:pt x="1216" y="88"/>
                </a:lnTo>
                <a:lnTo>
                  <a:pt x="1208" y="85"/>
                </a:lnTo>
                <a:lnTo>
                  <a:pt x="1200" y="83"/>
                </a:lnTo>
                <a:lnTo>
                  <a:pt x="1191" y="81"/>
                </a:lnTo>
                <a:lnTo>
                  <a:pt x="1182" y="81"/>
                </a:lnTo>
                <a:lnTo>
                  <a:pt x="1182" y="81"/>
                </a:lnTo>
                <a:lnTo>
                  <a:pt x="1173" y="81"/>
                </a:lnTo>
                <a:lnTo>
                  <a:pt x="1163" y="83"/>
                </a:lnTo>
                <a:lnTo>
                  <a:pt x="1155" y="85"/>
                </a:lnTo>
                <a:lnTo>
                  <a:pt x="1147" y="88"/>
                </a:lnTo>
                <a:lnTo>
                  <a:pt x="1139" y="91"/>
                </a:lnTo>
                <a:lnTo>
                  <a:pt x="1132" y="96"/>
                </a:lnTo>
                <a:lnTo>
                  <a:pt x="1125" y="101"/>
                </a:lnTo>
                <a:lnTo>
                  <a:pt x="1119" y="106"/>
                </a:lnTo>
                <a:lnTo>
                  <a:pt x="1114" y="113"/>
                </a:lnTo>
                <a:lnTo>
                  <a:pt x="1109" y="119"/>
                </a:lnTo>
                <a:lnTo>
                  <a:pt x="1104" y="126"/>
                </a:lnTo>
                <a:lnTo>
                  <a:pt x="1101" y="134"/>
                </a:lnTo>
                <a:lnTo>
                  <a:pt x="1098" y="142"/>
                </a:lnTo>
                <a:lnTo>
                  <a:pt x="1095" y="150"/>
                </a:lnTo>
                <a:lnTo>
                  <a:pt x="1094" y="159"/>
                </a:lnTo>
                <a:lnTo>
                  <a:pt x="1094" y="168"/>
                </a:lnTo>
                <a:lnTo>
                  <a:pt x="1094" y="403"/>
                </a:lnTo>
                <a:lnTo>
                  <a:pt x="1094" y="403"/>
                </a:lnTo>
                <a:lnTo>
                  <a:pt x="1050" y="404"/>
                </a:lnTo>
                <a:lnTo>
                  <a:pt x="1050" y="404"/>
                </a:lnTo>
                <a:lnTo>
                  <a:pt x="1050" y="168"/>
                </a:lnTo>
                <a:lnTo>
                  <a:pt x="1050" y="168"/>
                </a:lnTo>
                <a:lnTo>
                  <a:pt x="1050" y="159"/>
                </a:lnTo>
                <a:lnTo>
                  <a:pt x="1048" y="150"/>
                </a:lnTo>
                <a:lnTo>
                  <a:pt x="1046" y="142"/>
                </a:lnTo>
                <a:lnTo>
                  <a:pt x="1043" y="134"/>
                </a:lnTo>
                <a:lnTo>
                  <a:pt x="1040" y="126"/>
                </a:lnTo>
                <a:lnTo>
                  <a:pt x="1035" y="119"/>
                </a:lnTo>
                <a:lnTo>
                  <a:pt x="1030" y="113"/>
                </a:lnTo>
                <a:lnTo>
                  <a:pt x="1025" y="106"/>
                </a:lnTo>
                <a:lnTo>
                  <a:pt x="1018" y="101"/>
                </a:lnTo>
                <a:lnTo>
                  <a:pt x="1012" y="96"/>
                </a:lnTo>
                <a:lnTo>
                  <a:pt x="1004" y="91"/>
                </a:lnTo>
                <a:lnTo>
                  <a:pt x="997" y="88"/>
                </a:lnTo>
                <a:lnTo>
                  <a:pt x="989" y="85"/>
                </a:lnTo>
                <a:lnTo>
                  <a:pt x="979" y="83"/>
                </a:lnTo>
                <a:lnTo>
                  <a:pt x="971" y="81"/>
                </a:lnTo>
                <a:lnTo>
                  <a:pt x="962" y="81"/>
                </a:lnTo>
                <a:lnTo>
                  <a:pt x="962" y="81"/>
                </a:lnTo>
                <a:lnTo>
                  <a:pt x="953" y="81"/>
                </a:lnTo>
                <a:lnTo>
                  <a:pt x="944" y="83"/>
                </a:lnTo>
                <a:lnTo>
                  <a:pt x="936" y="85"/>
                </a:lnTo>
                <a:lnTo>
                  <a:pt x="928" y="88"/>
                </a:lnTo>
                <a:lnTo>
                  <a:pt x="920" y="91"/>
                </a:lnTo>
                <a:lnTo>
                  <a:pt x="913" y="96"/>
                </a:lnTo>
                <a:lnTo>
                  <a:pt x="906" y="101"/>
                </a:lnTo>
                <a:lnTo>
                  <a:pt x="900" y="106"/>
                </a:lnTo>
                <a:lnTo>
                  <a:pt x="894" y="113"/>
                </a:lnTo>
                <a:lnTo>
                  <a:pt x="889" y="119"/>
                </a:lnTo>
                <a:lnTo>
                  <a:pt x="885" y="126"/>
                </a:lnTo>
                <a:lnTo>
                  <a:pt x="881" y="134"/>
                </a:lnTo>
                <a:lnTo>
                  <a:pt x="878" y="142"/>
                </a:lnTo>
                <a:lnTo>
                  <a:pt x="876" y="150"/>
                </a:lnTo>
                <a:lnTo>
                  <a:pt x="875" y="159"/>
                </a:lnTo>
                <a:lnTo>
                  <a:pt x="875" y="168"/>
                </a:lnTo>
                <a:lnTo>
                  <a:pt x="875" y="396"/>
                </a:lnTo>
                <a:lnTo>
                  <a:pt x="875" y="396"/>
                </a:lnTo>
                <a:lnTo>
                  <a:pt x="852" y="399"/>
                </a:lnTo>
                <a:lnTo>
                  <a:pt x="830" y="403"/>
                </a:lnTo>
                <a:lnTo>
                  <a:pt x="830" y="168"/>
                </a:lnTo>
                <a:lnTo>
                  <a:pt x="830" y="168"/>
                </a:lnTo>
                <a:lnTo>
                  <a:pt x="830" y="159"/>
                </a:lnTo>
                <a:lnTo>
                  <a:pt x="828" y="151"/>
                </a:lnTo>
                <a:lnTo>
                  <a:pt x="826" y="142"/>
                </a:lnTo>
                <a:lnTo>
                  <a:pt x="823" y="134"/>
                </a:lnTo>
                <a:lnTo>
                  <a:pt x="820" y="127"/>
                </a:lnTo>
                <a:lnTo>
                  <a:pt x="815" y="119"/>
                </a:lnTo>
                <a:lnTo>
                  <a:pt x="810" y="113"/>
                </a:lnTo>
                <a:lnTo>
                  <a:pt x="804" y="107"/>
                </a:lnTo>
                <a:lnTo>
                  <a:pt x="797" y="101"/>
                </a:lnTo>
                <a:lnTo>
                  <a:pt x="791" y="96"/>
                </a:lnTo>
                <a:lnTo>
                  <a:pt x="784" y="91"/>
                </a:lnTo>
                <a:lnTo>
                  <a:pt x="776" y="88"/>
                </a:lnTo>
                <a:lnTo>
                  <a:pt x="768" y="85"/>
                </a:lnTo>
                <a:lnTo>
                  <a:pt x="760" y="83"/>
                </a:lnTo>
                <a:lnTo>
                  <a:pt x="751" y="81"/>
                </a:lnTo>
                <a:lnTo>
                  <a:pt x="742" y="81"/>
                </a:lnTo>
                <a:lnTo>
                  <a:pt x="742" y="81"/>
                </a:lnTo>
                <a:lnTo>
                  <a:pt x="733" y="81"/>
                </a:lnTo>
                <a:lnTo>
                  <a:pt x="724" y="83"/>
                </a:lnTo>
                <a:lnTo>
                  <a:pt x="716" y="85"/>
                </a:lnTo>
                <a:lnTo>
                  <a:pt x="708" y="88"/>
                </a:lnTo>
                <a:lnTo>
                  <a:pt x="700" y="91"/>
                </a:lnTo>
                <a:lnTo>
                  <a:pt x="693" y="96"/>
                </a:lnTo>
                <a:lnTo>
                  <a:pt x="686" y="101"/>
                </a:lnTo>
                <a:lnTo>
                  <a:pt x="680" y="107"/>
                </a:lnTo>
                <a:lnTo>
                  <a:pt x="675" y="113"/>
                </a:lnTo>
                <a:lnTo>
                  <a:pt x="670" y="119"/>
                </a:lnTo>
                <a:lnTo>
                  <a:pt x="665" y="127"/>
                </a:lnTo>
                <a:lnTo>
                  <a:pt x="662" y="134"/>
                </a:lnTo>
                <a:lnTo>
                  <a:pt x="659" y="142"/>
                </a:lnTo>
                <a:lnTo>
                  <a:pt x="656" y="151"/>
                </a:lnTo>
                <a:lnTo>
                  <a:pt x="655" y="159"/>
                </a:lnTo>
                <a:lnTo>
                  <a:pt x="655" y="168"/>
                </a:lnTo>
                <a:lnTo>
                  <a:pt x="655" y="478"/>
                </a:lnTo>
                <a:lnTo>
                  <a:pt x="655" y="478"/>
                </a:lnTo>
                <a:lnTo>
                  <a:pt x="634" y="492"/>
                </a:lnTo>
                <a:lnTo>
                  <a:pt x="613" y="508"/>
                </a:lnTo>
                <a:lnTo>
                  <a:pt x="594" y="524"/>
                </a:lnTo>
                <a:lnTo>
                  <a:pt x="575" y="543"/>
                </a:lnTo>
                <a:lnTo>
                  <a:pt x="558" y="561"/>
                </a:lnTo>
                <a:lnTo>
                  <a:pt x="541" y="581"/>
                </a:lnTo>
                <a:lnTo>
                  <a:pt x="525" y="601"/>
                </a:lnTo>
                <a:lnTo>
                  <a:pt x="510" y="622"/>
                </a:lnTo>
                <a:lnTo>
                  <a:pt x="510" y="130"/>
                </a:lnTo>
                <a:lnTo>
                  <a:pt x="510" y="130"/>
                </a:lnTo>
                <a:lnTo>
                  <a:pt x="510" y="116"/>
                </a:lnTo>
                <a:lnTo>
                  <a:pt x="508" y="104"/>
                </a:lnTo>
                <a:lnTo>
                  <a:pt x="505" y="91"/>
                </a:lnTo>
                <a:lnTo>
                  <a:pt x="500" y="80"/>
                </a:lnTo>
                <a:lnTo>
                  <a:pt x="495" y="68"/>
                </a:lnTo>
                <a:lnTo>
                  <a:pt x="488" y="57"/>
                </a:lnTo>
                <a:lnTo>
                  <a:pt x="481" y="47"/>
                </a:lnTo>
                <a:lnTo>
                  <a:pt x="473" y="38"/>
                </a:lnTo>
                <a:lnTo>
                  <a:pt x="464" y="30"/>
                </a:lnTo>
                <a:lnTo>
                  <a:pt x="454" y="22"/>
                </a:lnTo>
                <a:lnTo>
                  <a:pt x="442" y="16"/>
                </a:lnTo>
                <a:lnTo>
                  <a:pt x="431" y="10"/>
                </a:lnTo>
                <a:lnTo>
                  <a:pt x="419" y="6"/>
                </a:lnTo>
                <a:lnTo>
                  <a:pt x="407" y="3"/>
                </a:lnTo>
                <a:lnTo>
                  <a:pt x="394" y="1"/>
                </a:lnTo>
                <a:lnTo>
                  <a:pt x="381" y="0"/>
                </a:lnTo>
                <a:lnTo>
                  <a:pt x="381" y="0"/>
                </a:lnTo>
                <a:lnTo>
                  <a:pt x="368" y="1"/>
                </a:lnTo>
                <a:lnTo>
                  <a:pt x="355" y="3"/>
                </a:lnTo>
                <a:lnTo>
                  <a:pt x="343" y="6"/>
                </a:lnTo>
                <a:lnTo>
                  <a:pt x="331" y="10"/>
                </a:lnTo>
                <a:lnTo>
                  <a:pt x="320" y="16"/>
                </a:lnTo>
                <a:lnTo>
                  <a:pt x="309" y="22"/>
                </a:lnTo>
                <a:lnTo>
                  <a:pt x="299" y="30"/>
                </a:lnTo>
                <a:lnTo>
                  <a:pt x="290" y="38"/>
                </a:lnTo>
                <a:lnTo>
                  <a:pt x="282" y="47"/>
                </a:lnTo>
                <a:lnTo>
                  <a:pt x="274" y="57"/>
                </a:lnTo>
                <a:lnTo>
                  <a:pt x="267" y="68"/>
                </a:lnTo>
                <a:lnTo>
                  <a:pt x="262" y="80"/>
                </a:lnTo>
                <a:lnTo>
                  <a:pt x="257" y="91"/>
                </a:lnTo>
                <a:lnTo>
                  <a:pt x="254" y="104"/>
                </a:lnTo>
                <a:lnTo>
                  <a:pt x="252" y="116"/>
                </a:lnTo>
                <a:lnTo>
                  <a:pt x="251" y="130"/>
                </a:lnTo>
                <a:lnTo>
                  <a:pt x="251" y="130"/>
                </a:lnTo>
                <a:lnTo>
                  <a:pt x="251" y="777"/>
                </a:lnTo>
                <a:lnTo>
                  <a:pt x="251" y="777"/>
                </a:lnTo>
                <a:lnTo>
                  <a:pt x="226" y="791"/>
                </a:lnTo>
                <a:lnTo>
                  <a:pt x="201" y="806"/>
                </a:lnTo>
                <a:lnTo>
                  <a:pt x="178" y="824"/>
                </a:lnTo>
                <a:lnTo>
                  <a:pt x="156" y="844"/>
                </a:lnTo>
                <a:lnTo>
                  <a:pt x="135" y="865"/>
                </a:lnTo>
                <a:lnTo>
                  <a:pt x="115" y="888"/>
                </a:lnTo>
                <a:lnTo>
                  <a:pt x="97" y="914"/>
                </a:lnTo>
                <a:lnTo>
                  <a:pt x="79" y="940"/>
                </a:lnTo>
                <a:lnTo>
                  <a:pt x="64" y="967"/>
                </a:lnTo>
                <a:lnTo>
                  <a:pt x="50" y="996"/>
                </a:lnTo>
                <a:lnTo>
                  <a:pt x="37" y="1027"/>
                </a:lnTo>
                <a:lnTo>
                  <a:pt x="27" y="1058"/>
                </a:lnTo>
                <a:lnTo>
                  <a:pt x="18" y="1090"/>
                </a:lnTo>
                <a:lnTo>
                  <a:pt x="11" y="1123"/>
                </a:lnTo>
                <a:lnTo>
                  <a:pt x="5" y="1158"/>
                </a:lnTo>
                <a:lnTo>
                  <a:pt x="2" y="1193"/>
                </a:lnTo>
                <a:lnTo>
                  <a:pt x="2" y="1193"/>
                </a:lnTo>
                <a:lnTo>
                  <a:pt x="1" y="1213"/>
                </a:lnTo>
                <a:lnTo>
                  <a:pt x="0" y="1233"/>
                </a:lnTo>
                <a:lnTo>
                  <a:pt x="1" y="1254"/>
                </a:lnTo>
                <a:lnTo>
                  <a:pt x="2" y="1274"/>
                </a:lnTo>
                <a:lnTo>
                  <a:pt x="3" y="1294"/>
                </a:lnTo>
                <a:lnTo>
                  <a:pt x="6" y="1314"/>
                </a:lnTo>
                <a:lnTo>
                  <a:pt x="9" y="1333"/>
                </a:lnTo>
                <a:lnTo>
                  <a:pt x="12" y="1352"/>
                </a:lnTo>
                <a:lnTo>
                  <a:pt x="16" y="1371"/>
                </a:lnTo>
                <a:lnTo>
                  <a:pt x="21" y="1391"/>
                </a:lnTo>
                <a:lnTo>
                  <a:pt x="27" y="1410"/>
                </a:lnTo>
                <a:lnTo>
                  <a:pt x="33" y="1429"/>
                </a:lnTo>
                <a:lnTo>
                  <a:pt x="40" y="1447"/>
                </a:lnTo>
                <a:lnTo>
                  <a:pt x="47" y="1465"/>
                </a:lnTo>
                <a:lnTo>
                  <a:pt x="55" y="1483"/>
                </a:lnTo>
                <a:lnTo>
                  <a:pt x="63" y="1501"/>
                </a:lnTo>
                <a:lnTo>
                  <a:pt x="73" y="1518"/>
                </a:lnTo>
                <a:lnTo>
                  <a:pt x="82" y="1535"/>
                </a:lnTo>
                <a:lnTo>
                  <a:pt x="94" y="1552"/>
                </a:lnTo>
                <a:lnTo>
                  <a:pt x="105" y="1568"/>
                </a:lnTo>
                <a:lnTo>
                  <a:pt x="116" y="1584"/>
                </a:lnTo>
                <a:lnTo>
                  <a:pt x="128" y="1600"/>
                </a:lnTo>
                <a:lnTo>
                  <a:pt x="141" y="1616"/>
                </a:lnTo>
                <a:lnTo>
                  <a:pt x="154" y="1631"/>
                </a:lnTo>
                <a:lnTo>
                  <a:pt x="167" y="1645"/>
                </a:lnTo>
                <a:lnTo>
                  <a:pt x="182" y="1660"/>
                </a:lnTo>
                <a:lnTo>
                  <a:pt x="196" y="1673"/>
                </a:lnTo>
                <a:lnTo>
                  <a:pt x="212" y="1687"/>
                </a:lnTo>
                <a:lnTo>
                  <a:pt x="227" y="1700"/>
                </a:lnTo>
                <a:lnTo>
                  <a:pt x="244" y="1712"/>
                </a:lnTo>
                <a:lnTo>
                  <a:pt x="261" y="1724"/>
                </a:lnTo>
                <a:lnTo>
                  <a:pt x="279" y="1737"/>
                </a:lnTo>
                <a:lnTo>
                  <a:pt x="280" y="1739"/>
                </a:lnTo>
                <a:lnTo>
                  <a:pt x="280" y="1739"/>
                </a:lnTo>
                <a:lnTo>
                  <a:pt x="295" y="1765"/>
                </a:lnTo>
                <a:lnTo>
                  <a:pt x="311" y="1791"/>
                </a:lnTo>
                <a:lnTo>
                  <a:pt x="327" y="1816"/>
                </a:lnTo>
                <a:lnTo>
                  <a:pt x="344" y="1841"/>
                </a:lnTo>
                <a:lnTo>
                  <a:pt x="362" y="1865"/>
                </a:lnTo>
                <a:lnTo>
                  <a:pt x="380" y="1889"/>
                </a:lnTo>
                <a:lnTo>
                  <a:pt x="399" y="1911"/>
                </a:lnTo>
                <a:lnTo>
                  <a:pt x="418" y="1933"/>
                </a:lnTo>
                <a:lnTo>
                  <a:pt x="438" y="1955"/>
                </a:lnTo>
                <a:lnTo>
                  <a:pt x="459" y="1976"/>
                </a:lnTo>
                <a:lnTo>
                  <a:pt x="480" y="1996"/>
                </a:lnTo>
                <a:lnTo>
                  <a:pt x="501" y="2015"/>
                </a:lnTo>
                <a:lnTo>
                  <a:pt x="522" y="2034"/>
                </a:lnTo>
                <a:lnTo>
                  <a:pt x="543" y="2052"/>
                </a:lnTo>
                <a:lnTo>
                  <a:pt x="565" y="2069"/>
                </a:lnTo>
                <a:lnTo>
                  <a:pt x="587" y="2086"/>
                </a:lnTo>
                <a:lnTo>
                  <a:pt x="609" y="2102"/>
                </a:lnTo>
                <a:lnTo>
                  <a:pt x="632" y="2118"/>
                </a:lnTo>
                <a:lnTo>
                  <a:pt x="655" y="2132"/>
                </a:lnTo>
                <a:lnTo>
                  <a:pt x="677" y="2146"/>
                </a:lnTo>
                <a:lnTo>
                  <a:pt x="700" y="2159"/>
                </a:lnTo>
                <a:lnTo>
                  <a:pt x="723" y="2171"/>
                </a:lnTo>
                <a:lnTo>
                  <a:pt x="745" y="2183"/>
                </a:lnTo>
                <a:lnTo>
                  <a:pt x="767" y="2194"/>
                </a:lnTo>
                <a:lnTo>
                  <a:pt x="790" y="2204"/>
                </a:lnTo>
                <a:lnTo>
                  <a:pt x="813" y="2214"/>
                </a:lnTo>
                <a:lnTo>
                  <a:pt x="835" y="2223"/>
                </a:lnTo>
                <a:lnTo>
                  <a:pt x="857" y="2231"/>
                </a:lnTo>
                <a:lnTo>
                  <a:pt x="879" y="2238"/>
                </a:lnTo>
                <a:lnTo>
                  <a:pt x="900" y="2244"/>
                </a:lnTo>
                <a:lnTo>
                  <a:pt x="921" y="2250"/>
                </a:lnTo>
                <a:lnTo>
                  <a:pt x="942" y="2255"/>
                </a:lnTo>
                <a:lnTo>
                  <a:pt x="942" y="2255"/>
                </a:lnTo>
                <a:lnTo>
                  <a:pt x="969" y="2261"/>
                </a:lnTo>
                <a:lnTo>
                  <a:pt x="997" y="2264"/>
                </a:lnTo>
                <a:lnTo>
                  <a:pt x="1023" y="2267"/>
                </a:lnTo>
                <a:lnTo>
                  <a:pt x="1048" y="2268"/>
                </a:lnTo>
                <a:lnTo>
                  <a:pt x="1048" y="2268"/>
                </a:lnTo>
                <a:lnTo>
                  <a:pt x="1066" y="2267"/>
                </a:lnTo>
                <a:lnTo>
                  <a:pt x="1082" y="2266"/>
                </a:lnTo>
                <a:lnTo>
                  <a:pt x="1099" y="2264"/>
                </a:lnTo>
                <a:lnTo>
                  <a:pt x="1115" y="2261"/>
                </a:lnTo>
                <a:lnTo>
                  <a:pt x="1131" y="2258"/>
                </a:lnTo>
                <a:lnTo>
                  <a:pt x="1146" y="2254"/>
                </a:lnTo>
                <a:lnTo>
                  <a:pt x="1162" y="2249"/>
                </a:lnTo>
                <a:lnTo>
                  <a:pt x="1177" y="2243"/>
                </a:lnTo>
                <a:lnTo>
                  <a:pt x="1177" y="2243"/>
                </a:lnTo>
                <a:lnTo>
                  <a:pt x="1202" y="2232"/>
                </a:lnTo>
                <a:lnTo>
                  <a:pt x="1226" y="2220"/>
                </a:lnTo>
                <a:lnTo>
                  <a:pt x="1248" y="2206"/>
                </a:lnTo>
                <a:lnTo>
                  <a:pt x="1270" y="2193"/>
                </a:lnTo>
                <a:lnTo>
                  <a:pt x="1290" y="2178"/>
                </a:lnTo>
                <a:lnTo>
                  <a:pt x="1310" y="2163"/>
                </a:lnTo>
                <a:lnTo>
                  <a:pt x="1328" y="2146"/>
                </a:lnTo>
                <a:lnTo>
                  <a:pt x="1346" y="2130"/>
                </a:lnTo>
                <a:lnTo>
                  <a:pt x="1364" y="2112"/>
                </a:lnTo>
                <a:lnTo>
                  <a:pt x="1379" y="2095"/>
                </a:lnTo>
                <a:lnTo>
                  <a:pt x="1394" y="2076"/>
                </a:lnTo>
                <a:lnTo>
                  <a:pt x="1409" y="2057"/>
                </a:lnTo>
                <a:lnTo>
                  <a:pt x="1422" y="2038"/>
                </a:lnTo>
                <a:lnTo>
                  <a:pt x="1434" y="2019"/>
                </a:lnTo>
                <a:lnTo>
                  <a:pt x="1446" y="2000"/>
                </a:lnTo>
                <a:lnTo>
                  <a:pt x="1457" y="1980"/>
                </a:lnTo>
                <a:lnTo>
                  <a:pt x="1467" y="1960"/>
                </a:lnTo>
                <a:lnTo>
                  <a:pt x="1477" y="1941"/>
                </a:lnTo>
                <a:lnTo>
                  <a:pt x="1494" y="1902"/>
                </a:lnTo>
                <a:lnTo>
                  <a:pt x="1509" y="1865"/>
                </a:lnTo>
                <a:lnTo>
                  <a:pt x="1521" y="1828"/>
                </a:lnTo>
                <a:lnTo>
                  <a:pt x="1533" y="1794"/>
                </a:lnTo>
                <a:lnTo>
                  <a:pt x="1541" y="1762"/>
                </a:lnTo>
                <a:lnTo>
                  <a:pt x="1547" y="1734"/>
                </a:lnTo>
                <a:lnTo>
                  <a:pt x="1552" y="1708"/>
                </a:lnTo>
                <a:lnTo>
                  <a:pt x="1552" y="1708"/>
                </a:lnTo>
                <a:lnTo>
                  <a:pt x="1558" y="1673"/>
                </a:lnTo>
                <a:lnTo>
                  <a:pt x="1563" y="1638"/>
                </a:lnTo>
                <a:lnTo>
                  <a:pt x="1566" y="1602"/>
                </a:lnTo>
                <a:lnTo>
                  <a:pt x="1569" y="1567"/>
                </a:lnTo>
                <a:lnTo>
                  <a:pt x="1570" y="1531"/>
                </a:lnTo>
                <a:lnTo>
                  <a:pt x="1571" y="1496"/>
                </a:lnTo>
                <a:lnTo>
                  <a:pt x="1570" y="1460"/>
                </a:lnTo>
                <a:lnTo>
                  <a:pt x="1568" y="1424"/>
                </a:lnTo>
                <a:lnTo>
                  <a:pt x="1709" y="1424"/>
                </a:lnTo>
                <a:lnTo>
                  <a:pt x="1709" y="1424"/>
                </a:lnTo>
                <a:lnTo>
                  <a:pt x="1718" y="1424"/>
                </a:lnTo>
                <a:lnTo>
                  <a:pt x="1727" y="1423"/>
                </a:lnTo>
                <a:lnTo>
                  <a:pt x="1735" y="1420"/>
                </a:lnTo>
                <a:lnTo>
                  <a:pt x="1743" y="1418"/>
                </a:lnTo>
                <a:lnTo>
                  <a:pt x="1751" y="1414"/>
                </a:lnTo>
                <a:lnTo>
                  <a:pt x="1758" y="1410"/>
                </a:lnTo>
                <a:lnTo>
                  <a:pt x="1765" y="1404"/>
                </a:lnTo>
                <a:lnTo>
                  <a:pt x="1771" y="1399"/>
                </a:lnTo>
                <a:lnTo>
                  <a:pt x="1776" y="1393"/>
                </a:lnTo>
                <a:lnTo>
                  <a:pt x="1781" y="1386"/>
                </a:lnTo>
                <a:lnTo>
                  <a:pt x="1786" y="1379"/>
                </a:lnTo>
                <a:lnTo>
                  <a:pt x="1789" y="1370"/>
                </a:lnTo>
                <a:lnTo>
                  <a:pt x="1792" y="1362"/>
                </a:lnTo>
                <a:lnTo>
                  <a:pt x="1795" y="1354"/>
                </a:lnTo>
                <a:lnTo>
                  <a:pt x="1796" y="1345"/>
                </a:lnTo>
                <a:lnTo>
                  <a:pt x="1796" y="1336"/>
                </a:lnTo>
                <a:lnTo>
                  <a:pt x="1796" y="1336"/>
                </a:lnTo>
                <a:lnTo>
                  <a:pt x="1796" y="1327"/>
                </a:lnTo>
                <a:lnTo>
                  <a:pt x="1795" y="1319"/>
                </a:lnTo>
                <a:lnTo>
                  <a:pt x="1792" y="1310"/>
                </a:lnTo>
                <a:lnTo>
                  <a:pt x="1789" y="1302"/>
                </a:lnTo>
                <a:lnTo>
                  <a:pt x="1786" y="1295"/>
                </a:lnTo>
                <a:lnTo>
                  <a:pt x="1781" y="1287"/>
                </a:lnTo>
                <a:lnTo>
                  <a:pt x="1776" y="1281"/>
                </a:lnTo>
                <a:lnTo>
                  <a:pt x="1771" y="1274"/>
                </a:lnTo>
                <a:lnTo>
                  <a:pt x="1765" y="1269"/>
                </a:lnTo>
                <a:lnTo>
                  <a:pt x="1758" y="1264"/>
                </a:lnTo>
                <a:lnTo>
                  <a:pt x="1751" y="1259"/>
                </a:lnTo>
                <a:lnTo>
                  <a:pt x="1743" y="1256"/>
                </a:lnTo>
                <a:lnTo>
                  <a:pt x="1735" y="1252"/>
                </a:lnTo>
                <a:lnTo>
                  <a:pt x="1727" y="1250"/>
                </a:lnTo>
                <a:lnTo>
                  <a:pt x="1718" y="1248"/>
                </a:lnTo>
                <a:lnTo>
                  <a:pt x="1709" y="1248"/>
                </a:lnTo>
                <a:lnTo>
                  <a:pt x="1709" y="12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465" y="5705400"/>
            <a:ext cx="902286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/>
          <p:nvPr/>
        </p:nvSpPr>
        <p:spPr>
          <a:xfrm>
            <a:off x="210000" y="5853633"/>
            <a:ext cx="11786800" cy="109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690219" y="700039"/>
            <a:ext cx="11521928" cy="460800"/>
          </a:xfrm>
          <a:prstGeom prst="rect">
            <a:avLst/>
          </a:prstGeom>
        </p:spPr>
        <p:txBody>
          <a:bodyPr spcFirstLastPara="1" wrap="square" lIns="121897" tIns="60965" rIns="121897" bIns="6096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/>
              <a:t>Introducción de innovaciones de rehabilitación</a:t>
            </a:r>
            <a:endParaRPr sz="4000" dirty="0"/>
          </a:p>
        </p:txBody>
      </p:sp>
      <p:pic>
        <p:nvPicPr>
          <p:cNvPr id="287" name="Google Shape;2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2689" y="4565921"/>
            <a:ext cx="556536" cy="53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1"/>
          <p:cNvPicPr preferRelativeResize="0"/>
          <p:nvPr/>
        </p:nvPicPr>
        <p:blipFill rotWithShape="1">
          <a:blip r:embed="rId4">
            <a:alphaModFix/>
          </a:blip>
          <a:srcRect l="21211" r="16677"/>
          <a:stretch/>
        </p:blipFill>
        <p:spPr>
          <a:xfrm>
            <a:off x="9999011" y="4532501"/>
            <a:ext cx="534856" cy="535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9868" y="4607805"/>
            <a:ext cx="694809" cy="38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33865" y="4660955"/>
            <a:ext cx="541577" cy="34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75433" y="4645854"/>
            <a:ext cx="717792" cy="40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1"/>
          <p:cNvPicPr preferRelativeResize="0"/>
          <p:nvPr/>
        </p:nvPicPr>
        <p:blipFill rotWithShape="1">
          <a:blip r:embed="rId8">
            <a:alphaModFix/>
          </a:blip>
          <a:srcRect t="8045"/>
          <a:stretch/>
        </p:blipFill>
        <p:spPr>
          <a:xfrm>
            <a:off x="2712241" y="1466983"/>
            <a:ext cx="5942225" cy="483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73800" y="2277300"/>
            <a:ext cx="2327533" cy="12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88877" y="3557611"/>
            <a:ext cx="776996" cy="248123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1"/>
          <p:cNvSpPr txBox="1"/>
          <p:nvPr/>
        </p:nvSpPr>
        <p:spPr>
          <a:xfrm>
            <a:off x="2006163" y="3246640"/>
            <a:ext cx="16484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pPr algn="r"/>
            <a:r>
              <a:rPr lang="en" sz="1600" b="1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Equipo</a:t>
            </a:r>
            <a:endParaRPr sz="24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296" name="Google Shape;296;p21"/>
          <p:cNvCxnSpPr/>
          <p:nvPr/>
        </p:nvCxnSpPr>
        <p:spPr>
          <a:xfrm>
            <a:off x="3123141" y="3238319"/>
            <a:ext cx="8712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21"/>
          <p:cNvSpPr/>
          <p:nvPr/>
        </p:nvSpPr>
        <p:spPr>
          <a:xfrm>
            <a:off x="3961624" y="3187120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1"/>
          <p:cNvSpPr txBox="1"/>
          <p:nvPr/>
        </p:nvSpPr>
        <p:spPr>
          <a:xfrm>
            <a:off x="2976529" y="1686105"/>
            <a:ext cx="1374800" cy="479600"/>
          </a:xfrm>
          <a:prstGeom prst="rect">
            <a:avLst/>
          </a:prstGeom>
          <a:solidFill>
            <a:srgbClr val="00925B"/>
          </a:solidFill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pPr algn="ctr">
              <a:buClr>
                <a:srgbClr val="FFFFFF"/>
              </a:buClr>
              <a:buSzPts val="1050"/>
            </a:pPr>
            <a:r>
              <a:rPr lang="en" sz="14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INICIO PROGRAMA</a:t>
            </a:r>
            <a:endParaRPr sz="19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1421425" y="6066363"/>
            <a:ext cx="1859600" cy="510132"/>
          </a:xfrm>
          <a:prstGeom prst="rect">
            <a:avLst/>
          </a:prstGeom>
          <a:solidFill>
            <a:srgbClr val="D78E95"/>
          </a:solidFill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pPr algn="ctr"/>
            <a:r>
              <a:rPr lang="en" sz="15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ALTA DEL PROGRAMA</a:t>
            </a:r>
            <a:endParaRPr sz="21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300" name="Google Shape;300;p21"/>
          <p:cNvSpPr txBox="1"/>
          <p:nvPr/>
        </p:nvSpPr>
        <p:spPr>
          <a:xfrm>
            <a:off x="5264467" y="3106029"/>
            <a:ext cx="1648400" cy="3768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pPr algn="ctr">
              <a:buClr>
                <a:srgbClr val="FFFFFF"/>
              </a:buClr>
              <a:buSzPts val="1600"/>
            </a:pPr>
            <a:r>
              <a:rPr lang="en" sz="2100" b="1">
                <a:solidFill>
                  <a:srgbClr val="FFFFFF"/>
                </a:solidFill>
                <a:latin typeface="Roche Sans"/>
                <a:ea typeface="Roche Sans"/>
                <a:cs typeface="Roche Sans"/>
                <a:sym typeface="Roche Sans"/>
              </a:rPr>
              <a:t>STRACK</a:t>
            </a:r>
            <a:endParaRPr sz="32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 flipH="1">
            <a:off x="7224780" y="6079787"/>
            <a:ext cx="18740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r>
              <a:rPr lang="en" sz="1600" b="1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Solución digital</a:t>
            </a:r>
            <a:endParaRPr sz="24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302" name="Google Shape;302;p21"/>
          <p:cNvCxnSpPr/>
          <p:nvPr/>
        </p:nvCxnSpPr>
        <p:spPr>
          <a:xfrm rot="10800000">
            <a:off x="6981103" y="6079787"/>
            <a:ext cx="14984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21"/>
          <p:cNvSpPr/>
          <p:nvPr/>
        </p:nvSpPr>
        <p:spPr>
          <a:xfrm flipH="1">
            <a:off x="6938703" y="6028588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1"/>
          <p:cNvSpPr txBox="1"/>
          <p:nvPr/>
        </p:nvSpPr>
        <p:spPr>
          <a:xfrm flipH="1">
            <a:off x="8552400" y="3782633"/>
            <a:ext cx="36396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r>
              <a:rPr lang="en" sz="1600" b="1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Monitorización domicili</a:t>
            </a:r>
            <a:r>
              <a:rPr lang="en" sz="1600" b="1">
                <a:latin typeface="Roche Sans"/>
                <a:ea typeface="Roche Sans"/>
                <a:cs typeface="Roche Sans"/>
                <a:sym typeface="Roche Sans"/>
              </a:rPr>
              <a:t>a</a:t>
            </a:r>
            <a:r>
              <a:rPr lang="en" sz="1600" b="1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ria: </a:t>
            </a: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seguimiento de factores de riesgo cardiovascular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cxnSp>
        <p:nvCxnSpPr>
          <p:cNvPr id="305" name="Google Shape;305;p21"/>
          <p:cNvCxnSpPr/>
          <p:nvPr/>
        </p:nvCxnSpPr>
        <p:spPr>
          <a:xfrm rot="10800000">
            <a:off x="8099500" y="3791700"/>
            <a:ext cx="3310800" cy="2160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p21"/>
          <p:cNvSpPr/>
          <p:nvPr/>
        </p:nvSpPr>
        <p:spPr>
          <a:xfrm flipH="1">
            <a:off x="8056875" y="3740657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 flipH="1">
            <a:off x="8659863" y="1977877"/>
            <a:ext cx="1874000" cy="2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r>
              <a:rPr lang="en" sz="1600" b="1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Rehabilitación</a:t>
            </a:r>
            <a:endParaRPr sz="240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cxnSp>
        <p:nvCxnSpPr>
          <p:cNvPr id="308" name="Google Shape;308;p21"/>
          <p:cNvCxnSpPr/>
          <p:nvPr/>
        </p:nvCxnSpPr>
        <p:spPr>
          <a:xfrm rot="10800000">
            <a:off x="8416185" y="1977879"/>
            <a:ext cx="1498400" cy="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21"/>
          <p:cNvSpPr/>
          <p:nvPr/>
        </p:nvSpPr>
        <p:spPr>
          <a:xfrm flipH="1">
            <a:off x="8373787" y="1926680"/>
            <a:ext cx="100800" cy="1024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56165" y="1188234"/>
            <a:ext cx="511687" cy="511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1088100" y="2490237"/>
            <a:ext cx="1866800" cy="1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r"/>
            <a:r>
              <a:rPr lang="en" sz="16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H. Universitari de Bellvitge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algn="r"/>
            <a:r>
              <a:rPr lang="en" sz="16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H. de Viladecans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algn="r"/>
            <a:r>
              <a:rPr lang="en" sz="160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Atenció Primària Metropolitana Sud </a:t>
            </a: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10300" y="5889199"/>
            <a:ext cx="342521" cy="67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71133" y="5927704"/>
            <a:ext cx="415465" cy="415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 rotWithShape="1">
          <a:blip r:embed="rId14">
            <a:alphaModFix/>
          </a:blip>
          <a:srcRect r="72975"/>
          <a:stretch/>
        </p:blipFill>
        <p:spPr>
          <a:xfrm>
            <a:off x="768696" y="2454216"/>
            <a:ext cx="484793" cy="42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 rotWithShape="1">
          <a:blip r:embed="rId14">
            <a:alphaModFix/>
          </a:blip>
          <a:srcRect l="39647" r="34606"/>
          <a:stretch/>
        </p:blipFill>
        <p:spPr>
          <a:xfrm>
            <a:off x="717824" y="2871109"/>
            <a:ext cx="532075" cy="493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 rotWithShape="1">
          <a:blip r:embed="rId14">
            <a:alphaModFix/>
          </a:blip>
          <a:srcRect l="76935"/>
          <a:stretch/>
        </p:blipFill>
        <p:spPr>
          <a:xfrm>
            <a:off x="690219" y="3245498"/>
            <a:ext cx="560056" cy="579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5953186" y="4551389"/>
            <a:ext cx="245729" cy="168239"/>
            <a:chOff x="5809" y="2205"/>
            <a:chExt cx="565" cy="387"/>
          </a:xfrm>
        </p:grpSpPr>
        <p:sp>
          <p:nvSpPr>
            <p:cNvPr id="318" name="Google Shape;318;p21"/>
            <p:cNvSpPr/>
            <p:nvPr/>
          </p:nvSpPr>
          <p:spPr>
            <a:xfrm>
              <a:off x="5809" y="2205"/>
              <a:ext cx="265" cy="387"/>
            </a:xfrm>
            <a:custGeom>
              <a:avLst/>
              <a:gdLst/>
              <a:ahLst/>
              <a:cxnLst/>
              <a:rect l="l" t="t" r="r" b="b"/>
              <a:pathLst>
                <a:path w="1058" h="1548" extrusionOk="0">
                  <a:moveTo>
                    <a:pt x="842" y="701"/>
                  </a:moveTo>
                  <a:lnTo>
                    <a:pt x="761" y="701"/>
                  </a:lnTo>
                  <a:lnTo>
                    <a:pt x="761" y="701"/>
                  </a:lnTo>
                  <a:lnTo>
                    <a:pt x="773" y="678"/>
                  </a:lnTo>
                  <a:lnTo>
                    <a:pt x="788" y="654"/>
                  </a:lnTo>
                  <a:lnTo>
                    <a:pt x="804" y="633"/>
                  </a:lnTo>
                  <a:lnTo>
                    <a:pt x="822" y="613"/>
                  </a:lnTo>
                  <a:lnTo>
                    <a:pt x="842" y="595"/>
                  </a:lnTo>
                  <a:lnTo>
                    <a:pt x="863" y="576"/>
                  </a:lnTo>
                  <a:lnTo>
                    <a:pt x="886" y="559"/>
                  </a:lnTo>
                  <a:lnTo>
                    <a:pt x="911" y="541"/>
                  </a:lnTo>
                  <a:lnTo>
                    <a:pt x="911" y="541"/>
                  </a:lnTo>
                  <a:lnTo>
                    <a:pt x="930" y="526"/>
                  </a:lnTo>
                  <a:lnTo>
                    <a:pt x="948" y="512"/>
                  </a:lnTo>
                  <a:lnTo>
                    <a:pt x="964" y="497"/>
                  </a:lnTo>
                  <a:lnTo>
                    <a:pt x="979" y="481"/>
                  </a:lnTo>
                  <a:lnTo>
                    <a:pt x="994" y="465"/>
                  </a:lnTo>
                  <a:lnTo>
                    <a:pt x="1007" y="448"/>
                  </a:lnTo>
                  <a:lnTo>
                    <a:pt x="1018" y="431"/>
                  </a:lnTo>
                  <a:lnTo>
                    <a:pt x="1027" y="412"/>
                  </a:lnTo>
                  <a:lnTo>
                    <a:pt x="1035" y="394"/>
                  </a:lnTo>
                  <a:lnTo>
                    <a:pt x="1042" y="375"/>
                  </a:lnTo>
                  <a:lnTo>
                    <a:pt x="1047" y="357"/>
                  </a:lnTo>
                  <a:lnTo>
                    <a:pt x="1051" y="338"/>
                  </a:lnTo>
                  <a:lnTo>
                    <a:pt x="1053" y="319"/>
                  </a:lnTo>
                  <a:lnTo>
                    <a:pt x="1054" y="299"/>
                  </a:lnTo>
                  <a:lnTo>
                    <a:pt x="1053" y="278"/>
                  </a:lnTo>
                  <a:lnTo>
                    <a:pt x="1050" y="259"/>
                  </a:lnTo>
                  <a:lnTo>
                    <a:pt x="1050" y="259"/>
                  </a:lnTo>
                  <a:lnTo>
                    <a:pt x="1046" y="238"/>
                  </a:lnTo>
                  <a:lnTo>
                    <a:pt x="1040" y="218"/>
                  </a:lnTo>
                  <a:lnTo>
                    <a:pt x="1032" y="198"/>
                  </a:lnTo>
                  <a:lnTo>
                    <a:pt x="1023" y="178"/>
                  </a:lnTo>
                  <a:lnTo>
                    <a:pt x="1012" y="159"/>
                  </a:lnTo>
                  <a:lnTo>
                    <a:pt x="1000" y="142"/>
                  </a:lnTo>
                  <a:lnTo>
                    <a:pt x="987" y="125"/>
                  </a:lnTo>
                  <a:lnTo>
                    <a:pt x="971" y="108"/>
                  </a:lnTo>
                  <a:lnTo>
                    <a:pt x="955" y="93"/>
                  </a:lnTo>
                  <a:lnTo>
                    <a:pt x="938" y="79"/>
                  </a:lnTo>
                  <a:lnTo>
                    <a:pt x="919" y="66"/>
                  </a:lnTo>
                  <a:lnTo>
                    <a:pt x="900" y="53"/>
                  </a:lnTo>
                  <a:lnTo>
                    <a:pt x="880" y="42"/>
                  </a:lnTo>
                  <a:lnTo>
                    <a:pt x="858" y="32"/>
                  </a:lnTo>
                  <a:lnTo>
                    <a:pt x="836" y="24"/>
                  </a:lnTo>
                  <a:lnTo>
                    <a:pt x="812" y="17"/>
                  </a:lnTo>
                  <a:lnTo>
                    <a:pt x="812" y="17"/>
                  </a:lnTo>
                  <a:lnTo>
                    <a:pt x="795" y="12"/>
                  </a:lnTo>
                  <a:lnTo>
                    <a:pt x="776" y="9"/>
                  </a:lnTo>
                  <a:lnTo>
                    <a:pt x="757" y="5"/>
                  </a:lnTo>
                  <a:lnTo>
                    <a:pt x="737" y="3"/>
                  </a:lnTo>
                  <a:lnTo>
                    <a:pt x="717" y="1"/>
                  </a:lnTo>
                  <a:lnTo>
                    <a:pt x="696" y="0"/>
                  </a:lnTo>
                  <a:lnTo>
                    <a:pt x="674" y="0"/>
                  </a:lnTo>
                  <a:lnTo>
                    <a:pt x="652" y="0"/>
                  </a:lnTo>
                  <a:lnTo>
                    <a:pt x="652" y="0"/>
                  </a:lnTo>
                  <a:lnTo>
                    <a:pt x="621" y="2"/>
                  </a:lnTo>
                  <a:lnTo>
                    <a:pt x="590" y="6"/>
                  </a:lnTo>
                  <a:lnTo>
                    <a:pt x="560" y="11"/>
                  </a:lnTo>
                  <a:lnTo>
                    <a:pt x="530" y="18"/>
                  </a:lnTo>
                  <a:lnTo>
                    <a:pt x="499" y="27"/>
                  </a:lnTo>
                  <a:lnTo>
                    <a:pt x="470" y="37"/>
                  </a:lnTo>
                  <a:lnTo>
                    <a:pt x="441" y="48"/>
                  </a:lnTo>
                  <a:lnTo>
                    <a:pt x="412" y="62"/>
                  </a:lnTo>
                  <a:lnTo>
                    <a:pt x="384" y="77"/>
                  </a:lnTo>
                  <a:lnTo>
                    <a:pt x="356" y="93"/>
                  </a:lnTo>
                  <a:lnTo>
                    <a:pt x="329" y="110"/>
                  </a:lnTo>
                  <a:lnTo>
                    <a:pt x="304" y="129"/>
                  </a:lnTo>
                  <a:lnTo>
                    <a:pt x="278" y="149"/>
                  </a:lnTo>
                  <a:lnTo>
                    <a:pt x="254" y="171"/>
                  </a:lnTo>
                  <a:lnTo>
                    <a:pt x="230" y="195"/>
                  </a:lnTo>
                  <a:lnTo>
                    <a:pt x="206" y="219"/>
                  </a:lnTo>
                  <a:lnTo>
                    <a:pt x="206" y="219"/>
                  </a:lnTo>
                  <a:lnTo>
                    <a:pt x="180" y="250"/>
                  </a:lnTo>
                  <a:lnTo>
                    <a:pt x="156" y="282"/>
                  </a:lnTo>
                  <a:lnTo>
                    <a:pt x="133" y="316"/>
                  </a:lnTo>
                  <a:lnTo>
                    <a:pt x="112" y="351"/>
                  </a:lnTo>
                  <a:lnTo>
                    <a:pt x="93" y="386"/>
                  </a:lnTo>
                  <a:lnTo>
                    <a:pt x="74" y="424"/>
                  </a:lnTo>
                  <a:lnTo>
                    <a:pt x="59" y="462"/>
                  </a:lnTo>
                  <a:lnTo>
                    <a:pt x="45" y="500"/>
                  </a:lnTo>
                  <a:lnTo>
                    <a:pt x="33" y="541"/>
                  </a:lnTo>
                  <a:lnTo>
                    <a:pt x="22" y="581"/>
                  </a:lnTo>
                  <a:lnTo>
                    <a:pt x="14" y="622"/>
                  </a:lnTo>
                  <a:lnTo>
                    <a:pt x="8" y="664"/>
                  </a:lnTo>
                  <a:lnTo>
                    <a:pt x="3" y="706"/>
                  </a:lnTo>
                  <a:lnTo>
                    <a:pt x="1" y="748"/>
                  </a:lnTo>
                  <a:lnTo>
                    <a:pt x="0" y="792"/>
                  </a:lnTo>
                  <a:lnTo>
                    <a:pt x="2" y="834"/>
                  </a:lnTo>
                  <a:lnTo>
                    <a:pt x="2" y="834"/>
                  </a:lnTo>
                  <a:lnTo>
                    <a:pt x="6" y="882"/>
                  </a:lnTo>
                  <a:lnTo>
                    <a:pt x="10" y="919"/>
                  </a:lnTo>
                  <a:lnTo>
                    <a:pt x="15" y="956"/>
                  </a:lnTo>
                  <a:lnTo>
                    <a:pt x="15" y="956"/>
                  </a:lnTo>
                  <a:lnTo>
                    <a:pt x="22" y="990"/>
                  </a:lnTo>
                  <a:lnTo>
                    <a:pt x="29" y="1023"/>
                  </a:lnTo>
                  <a:lnTo>
                    <a:pt x="38" y="1054"/>
                  </a:lnTo>
                  <a:lnTo>
                    <a:pt x="48" y="1084"/>
                  </a:lnTo>
                  <a:lnTo>
                    <a:pt x="58" y="1113"/>
                  </a:lnTo>
                  <a:lnTo>
                    <a:pt x="70" y="1142"/>
                  </a:lnTo>
                  <a:lnTo>
                    <a:pt x="84" y="1169"/>
                  </a:lnTo>
                  <a:lnTo>
                    <a:pt x="98" y="1195"/>
                  </a:lnTo>
                  <a:lnTo>
                    <a:pt x="113" y="1219"/>
                  </a:lnTo>
                  <a:lnTo>
                    <a:pt x="128" y="1242"/>
                  </a:lnTo>
                  <a:lnTo>
                    <a:pt x="145" y="1265"/>
                  </a:lnTo>
                  <a:lnTo>
                    <a:pt x="163" y="1286"/>
                  </a:lnTo>
                  <a:lnTo>
                    <a:pt x="182" y="1305"/>
                  </a:lnTo>
                  <a:lnTo>
                    <a:pt x="201" y="1323"/>
                  </a:lnTo>
                  <a:lnTo>
                    <a:pt x="222" y="1340"/>
                  </a:lnTo>
                  <a:lnTo>
                    <a:pt x="244" y="1355"/>
                  </a:lnTo>
                  <a:lnTo>
                    <a:pt x="244" y="1355"/>
                  </a:lnTo>
                  <a:lnTo>
                    <a:pt x="257" y="1365"/>
                  </a:lnTo>
                  <a:lnTo>
                    <a:pt x="270" y="1374"/>
                  </a:lnTo>
                  <a:lnTo>
                    <a:pt x="283" y="1382"/>
                  </a:lnTo>
                  <a:lnTo>
                    <a:pt x="297" y="1389"/>
                  </a:lnTo>
                  <a:lnTo>
                    <a:pt x="310" y="1395"/>
                  </a:lnTo>
                  <a:lnTo>
                    <a:pt x="323" y="1401"/>
                  </a:lnTo>
                  <a:lnTo>
                    <a:pt x="337" y="1406"/>
                  </a:lnTo>
                  <a:lnTo>
                    <a:pt x="351" y="1411"/>
                  </a:lnTo>
                  <a:lnTo>
                    <a:pt x="379" y="1418"/>
                  </a:lnTo>
                  <a:lnTo>
                    <a:pt x="405" y="1423"/>
                  </a:lnTo>
                  <a:lnTo>
                    <a:pt x="432" y="1425"/>
                  </a:lnTo>
                  <a:lnTo>
                    <a:pt x="458" y="1426"/>
                  </a:lnTo>
                  <a:lnTo>
                    <a:pt x="458" y="1426"/>
                  </a:lnTo>
                  <a:lnTo>
                    <a:pt x="479" y="1426"/>
                  </a:lnTo>
                  <a:lnTo>
                    <a:pt x="499" y="1424"/>
                  </a:lnTo>
                  <a:lnTo>
                    <a:pt x="519" y="1421"/>
                  </a:lnTo>
                  <a:lnTo>
                    <a:pt x="538" y="1418"/>
                  </a:lnTo>
                  <a:lnTo>
                    <a:pt x="556" y="1413"/>
                  </a:lnTo>
                  <a:lnTo>
                    <a:pt x="572" y="1408"/>
                  </a:lnTo>
                  <a:lnTo>
                    <a:pt x="587" y="1403"/>
                  </a:lnTo>
                  <a:lnTo>
                    <a:pt x="600" y="1397"/>
                  </a:lnTo>
                  <a:lnTo>
                    <a:pt x="600" y="1397"/>
                  </a:lnTo>
                  <a:lnTo>
                    <a:pt x="622" y="1385"/>
                  </a:lnTo>
                  <a:lnTo>
                    <a:pt x="641" y="1372"/>
                  </a:lnTo>
                  <a:lnTo>
                    <a:pt x="659" y="1357"/>
                  </a:lnTo>
                  <a:lnTo>
                    <a:pt x="676" y="1342"/>
                  </a:lnTo>
                  <a:lnTo>
                    <a:pt x="692" y="1326"/>
                  </a:lnTo>
                  <a:lnTo>
                    <a:pt x="705" y="1308"/>
                  </a:lnTo>
                  <a:lnTo>
                    <a:pt x="717" y="1289"/>
                  </a:lnTo>
                  <a:lnTo>
                    <a:pt x="727" y="1270"/>
                  </a:lnTo>
                  <a:lnTo>
                    <a:pt x="735" y="1248"/>
                  </a:lnTo>
                  <a:lnTo>
                    <a:pt x="741" y="1226"/>
                  </a:lnTo>
                  <a:lnTo>
                    <a:pt x="746" y="1203"/>
                  </a:lnTo>
                  <a:lnTo>
                    <a:pt x="749" y="1180"/>
                  </a:lnTo>
                  <a:lnTo>
                    <a:pt x="751" y="1155"/>
                  </a:lnTo>
                  <a:lnTo>
                    <a:pt x="750" y="1128"/>
                  </a:lnTo>
                  <a:lnTo>
                    <a:pt x="748" y="1102"/>
                  </a:lnTo>
                  <a:lnTo>
                    <a:pt x="744" y="1074"/>
                  </a:lnTo>
                  <a:lnTo>
                    <a:pt x="744" y="1074"/>
                  </a:lnTo>
                  <a:lnTo>
                    <a:pt x="738" y="1032"/>
                  </a:lnTo>
                  <a:lnTo>
                    <a:pt x="732" y="990"/>
                  </a:lnTo>
                  <a:lnTo>
                    <a:pt x="729" y="953"/>
                  </a:lnTo>
                  <a:lnTo>
                    <a:pt x="727" y="917"/>
                  </a:lnTo>
                  <a:lnTo>
                    <a:pt x="850" y="917"/>
                  </a:lnTo>
                  <a:lnTo>
                    <a:pt x="850" y="1443"/>
                  </a:lnTo>
                  <a:lnTo>
                    <a:pt x="850" y="1443"/>
                  </a:lnTo>
                  <a:lnTo>
                    <a:pt x="850" y="1453"/>
                  </a:lnTo>
                  <a:lnTo>
                    <a:pt x="852" y="1464"/>
                  </a:lnTo>
                  <a:lnTo>
                    <a:pt x="854" y="1474"/>
                  </a:lnTo>
                  <a:lnTo>
                    <a:pt x="858" y="1483"/>
                  </a:lnTo>
                  <a:lnTo>
                    <a:pt x="862" y="1493"/>
                  </a:lnTo>
                  <a:lnTo>
                    <a:pt x="867" y="1502"/>
                  </a:lnTo>
                  <a:lnTo>
                    <a:pt x="873" y="1510"/>
                  </a:lnTo>
                  <a:lnTo>
                    <a:pt x="880" y="1517"/>
                  </a:lnTo>
                  <a:lnTo>
                    <a:pt x="888" y="1524"/>
                  </a:lnTo>
                  <a:lnTo>
                    <a:pt x="895" y="1530"/>
                  </a:lnTo>
                  <a:lnTo>
                    <a:pt x="904" y="1535"/>
                  </a:lnTo>
                  <a:lnTo>
                    <a:pt x="913" y="1539"/>
                  </a:lnTo>
                  <a:lnTo>
                    <a:pt x="923" y="1543"/>
                  </a:lnTo>
                  <a:lnTo>
                    <a:pt x="933" y="1545"/>
                  </a:lnTo>
                  <a:lnTo>
                    <a:pt x="943" y="1547"/>
                  </a:lnTo>
                  <a:lnTo>
                    <a:pt x="953" y="1548"/>
                  </a:lnTo>
                  <a:lnTo>
                    <a:pt x="953" y="1548"/>
                  </a:lnTo>
                  <a:lnTo>
                    <a:pt x="964" y="1547"/>
                  </a:lnTo>
                  <a:lnTo>
                    <a:pt x="974" y="1545"/>
                  </a:lnTo>
                  <a:lnTo>
                    <a:pt x="985" y="1543"/>
                  </a:lnTo>
                  <a:lnTo>
                    <a:pt x="995" y="1539"/>
                  </a:lnTo>
                  <a:lnTo>
                    <a:pt x="1004" y="1535"/>
                  </a:lnTo>
                  <a:lnTo>
                    <a:pt x="1012" y="1530"/>
                  </a:lnTo>
                  <a:lnTo>
                    <a:pt x="1020" y="1524"/>
                  </a:lnTo>
                  <a:lnTo>
                    <a:pt x="1028" y="1517"/>
                  </a:lnTo>
                  <a:lnTo>
                    <a:pt x="1034" y="1510"/>
                  </a:lnTo>
                  <a:lnTo>
                    <a:pt x="1040" y="1502"/>
                  </a:lnTo>
                  <a:lnTo>
                    <a:pt x="1045" y="1493"/>
                  </a:lnTo>
                  <a:lnTo>
                    <a:pt x="1050" y="1483"/>
                  </a:lnTo>
                  <a:lnTo>
                    <a:pt x="1053" y="1474"/>
                  </a:lnTo>
                  <a:lnTo>
                    <a:pt x="1056" y="1464"/>
                  </a:lnTo>
                  <a:lnTo>
                    <a:pt x="1057" y="1453"/>
                  </a:lnTo>
                  <a:lnTo>
                    <a:pt x="1058" y="1443"/>
                  </a:lnTo>
                  <a:lnTo>
                    <a:pt x="1058" y="1443"/>
                  </a:lnTo>
                  <a:lnTo>
                    <a:pt x="1058" y="918"/>
                  </a:lnTo>
                  <a:lnTo>
                    <a:pt x="1058" y="918"/>
                  </a:lnTo>
                  <a:lnTo>
                    <a:pt x="1057" y="896"/>
                  </a:lnTo>
                  <a:lnTo>
                    <a:pt x="1054" y="874"/>
                  </a:lnTo>
                  <a:lnTo>
                    <a:pt x="1049" y="854"/>
                  </a:lnTo>
                  <a:lnTo>
                    <a:pt x="1041" y="834"/>
                  </a:lnTo>
                  <a:lnTo>
                    <a:pt x="1032" y="815"/>
                  </a:lnTo>
                  <a:lnTo>
                    <a:pt x="1021" y="797"/>
                  </a:lnTo>
                  <a:lnTo>
                    <a:pt x="1009" y="781"/>
                  </a:lnTo>
                  <a:lnTo>
                    <a:pt x="995" y="764"/>
                  </a:lnTo>
                  <a:lnTo>
                    <a:pt x="979" y="751"/>
                  </a:lnTo>
                  <a:lnTo>
                    <a:pt x="962" y="738"/>
                  </a:lnTo>
                  <a:lnTo>
                    <a:pt x="945" y="727"/>
                  </a:lnTo>
                  <a:lnTo>
                    <a:pt x="926" y="718"/>
                  </a:lnTo>
                  <a:lnTo>
                    <a:pt x="906" y="711"/>
                  </a:lnTo>
                  <a:lnTo>
                    <a:pt x="885" y="706"/>
                  </a:lnTo>
                  <a:lnTo>
                    <a:pt x="864" y="702"/>
                  </a:lnTo>
                  <a:lnTo>
                    <a:pt x="842" y="701"/>
                  </a:lnTo>
                  <a:lnTo>
                    <a:pt x="842" y="701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6110" y="2205"/>
              <a:ext cx="264" cy="387"/>
            </a:xfrm>
            <a:custGeom>
              <a:avLst/>
              <a:gdLst/>
              <a:ahLst/>
              <a:cxnLst/>
              <a:rect l="l" t="t" r="r" b="b"/>
              <a:pathLst>
                <a:path w="1057" h="1548" extrusionOk="0">
                  <a:moveTo>
                    <a:pt x="851" y="219"/>
                  </a:moveTo>
                  <a:lnTo>
                    <a:pt x="851" y="219"/>
                  </a:lnTo>
                  <a:lnTo>
                    <a:pt x="828" y="195"/>
                  </a:lnTo>
                  <a:lnTo>
                    <a:pt x="804" y="171"/>
                  </a:lnTo>
                  <a:lnTo>
                    <a:pt x="779" y="149"/>
                  </a:lnTo>
                  <a:lnTo>
                    <a:pt x="754" y="129"/>
                  </a:lnTo>
                  <a:lnTo>
                    <a:pt x="728" y="110"/>
                  </a:lnTo>
                  <a:lnTo>
                    <a:pt x="702" y="93"/>
                  </a:lnTo>
                  <a:lnTo>
                    <a:pt x="673" y="77"/>
                  </a:lnTo>
                  <a:lnTo>
                    <a:pt x="646" y="62"/>
                  </a:lnTo>
                  <a:lnTo>
                    <a:pt x="617" y="48"/>
                  </a:lnTo>
                  <a:lnTo>
                    <a:pt x="588" y="37"/>
                  </a:lnTo>
                  <a:lnTo>
                    <a:pt x="559" y="27"/>
                  </a:lnTo>
                  <a:lnTo>
                    <a:pt x="528" y="18"/>
                  </a:lnTo>
                  <a:lnTo>
                    <a:pt x="498" y="11"/>
                  </a:lnTo>
                  <a:lnTo>
                    <a:pt x="467" y="6"/>
                  </a:lnTo>
                  <a:lnTo>
                    <a:pt x="437" y="2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84" y="0"/>
                  </a:lnTo>
                  <a:lnTo>
                    <a:pt x="362" y="0"/>
                  </a:lnTo>
                  <a:lnTo>
                    <a:pt x="341" y="1"/>
                  </a:lnTo>
                  <a:lnTo>
                    <a:pt x="320" y="3"/>
                  </a:lnTo>
                  <a:lnTo>
                    <a:pt x="300" y="5"/>
                  </a:lnTo>
                  <a:lnTo>
                    <a:pt x="281" y="9"/>
                  </a:lnTo>
                  <a:lnTo>
                    <a:pt x="263" y="12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22" y="24"/>
                  </a:lnTo>
                  <a:lnTo>
                    <a:pt x="200" y="32"/>
                  </a:lnTo>
                  <a:lnTo>
                    <a:pt x="178" y="42"/>
                  </a:lnTo>
                  <a:lnTo>
                    <a:pt x="158" y="53"/>
                  </a:lnTo>
                  <a:lnTo>
                    <a:pt x="138" y="66"/>
                  </a:lnTo>
                  <a:lnTo>
                    <a:pt x="120" y="79"/>
                  </a:lnTo>
                  <a:lnTo>
                    <a:pt x="103" y="93"/>
                  </a:lnTo>
                  <a:lnTo>
                    <a:pt x="87" y="108"/>
                  </a:lnTo>
                  <a:lnTo>
                    <a:pt x="71" y="125"/>
                  </a:lnTo>
                  <a:lnTo>
                    <a:pt x="58" y="142"/>
                  </a:lnTo>
                  <a:lnTo>
                    <a:pt x="45" y="159"/>
                  </a:lnTo>
                  <a:lnTo>
                    <a:pt x="35" y="178"/>
                  </a:lnTo>
                  <a:lnTo>
                    <a:pt x="26" y="198"/>
                  </a:lnTo>
                  <a:lnTo>
                    <a:pt x="18" y="218"/>
                  </a:lnTo>
                  <a:lnTo>
                    <a:pt x="12" y="238"/>
                  </a:lnTo>
                  <a:lnTo>
                    <a:pt x="7" y="259"/>
                  </a:lnTo>
                  <a:lnTo>
                    <a:pt x="7" y="259"/>
                  </a:lnTo>
                  <a:lnTo>
                    <a:pt x="5" y="278"/>
                  </a:lnTo>
                  <a:lnTo>
                    <a:pt x="4" y="299"/>
                  </a:lnTo>
                  <a:lnTo>
                    <a:pt x="5" y="319"/>
                  </a:lnTo>
                  <a:lnTo>
                    <a:pt x="7" y="338"/>
                  </a:lnTo>
                  <a:lnTo>
                    <a:pt x="10" y="357"/>
                  </a:lnTo>
                  <a:lnTo>
                    <a:pt x="16" y="375"/>
                  </a:lnTo>
                  <a:lnTo>
                    <a:pt x="22" y="394"/>
                  </a:lnTo>
                  <a:lnTo>
                    <a:pt x="30" y="412"/>
                  </a:lnTo>
                  <a:lnTo>
                    <a:pt x="40" y="431"/>
                  </a:lnTo>
                  <a:lnTo>
                    <a:pt x="51" y="448"/>
                  </a:lnTo>
                  <a:lnTo>
                    <a:pt x="64" y="465"/>
                  </a:lnTo>
                  <a:lnTo>
                    <a:pt x="78" y="481"/>
                  </a:lnTo>
                  <a:lnTo>
                    <a:pt x="94" y="497"/>
                  </a:lnTo>
                  <a:lnTo>
                    <a:pt x="110" y="512"/>
                  </a:lnTo>
                  <a:lnTo>
                    <a:pt x="128" y="526"/>
                  </a:lnTo>
                  <a:lnTo>
                    <a:pt x="147" y="541"/>
                  </a:lnTo>
                  <a:lnTo>
                    <a:pt x="147" y="541"/>
                  </a:lnTo>
                  <a:lnTo>
                    <a:pt x="172" y="559"/>
                  </a:lnTo>
                  <a:lnTo>
                    <a:pt x="194" y="576"/>
                  </a:lnTo>
                  <a:lnTo>
                    <a:pt x="216" y="595"/>
                  </a:lnTo>
                  <a:lnTo>
                    <a:pt x="236" y="613"/>
                  </a:lnTo>
                  <a:lnTo>
                    <a:pt x="254" y="633"/>
                  </a:lnTo>
                  <a:lnTo>
                    <a:pt x="270" y="654"/>
                  </a:lnTo>
                  <a:lnTo>
                    <a:pt x="284" y="678"/>
                  </a:lnTo>
                  <a:lnTo>
                    <a:pt x="297" y="701"/>
                  </a:lnTo>
                  <a:lnTo>
                    <a:pt x="216" y="701"/>
                  </a:lnTo>
                  <a:lnTo>
                    <a:pt x="216" y="701"/>
                  </a:lnTo>
                  <a:lnTo>
                    <a:pt x="194" y="702"/>
                  </a:lnTo>
                  <a:lnTo>
                    <a:pt x="172" y="706"/>
                  </a:lnTo>
                  <a:lnTo>
                    <a:pt x="152" y="711"/>
                  </a:lnTo>
                  <a:lnTo>
                    <a:pt x="132" y="718"/>
                  </a:lnTo>
                  <a:lnTo>
                    <a:pt x="113" y="727"/>
                  </a:lnTo>
                  <a:lnTo>
                    <a:pt x="95" y="738"/>
                  </a:lnTo>
                  <a:lnTo>
                    <a:pt x="79" y="751"/>
                  </a:lnTo>
                  <a:lnTo>
                    <a:pt x="63" y="764"/>
                  </a:lnTo>
                  <a:lnTo>
                    <a:pt x="49" y="781"/>
                  </a:lnTo>
                  <a:lnTo>
                    <a:pt x="36" y="797"/>
                  </a:lnTo>
                  <a:lnTo>
                    <a:pt x="26" y="815"/>
                  </a:lnTo>
                  <a:lnTo>
                    <a:pt x="16" y="834"/>
                  </a:lnTo>
                  <a:lnTo>
                    <a:pt x="9" y="854"/>
                  </a:lnTo>
                  <a:lnTo>
                    <a:pt x="4" y="874"/>
                  </a:lnTo>
                  <a:lnTo>
                    <a:pt x="1" y="896"/>
                  </a:lnTo>
                  <a:lnTo>
                    <a:pt x="0" y="918"/>
                  </a:lnTo>
                  <a:lnTo>
                    <a:pt x="0" y="918"/>
                  </a:lnTo>
                  <a:lnTo>
                    <a:pt x="0" y="1443"/>
                  </a:lnTo>
                  <a:lnTo>
                    <a:pt x="0" y="1443"/>
                  </a:lnTo>
                  <a:lnTo>
                    <a:pt x="0" y="1453"/>
                  </a:lnTo>
                  <a:lnTo>
                    <a:pt x="2" y="1464"/>
                  </a:lnTo>
                  <a:lnTo>
                    <a:pt x="5" y="1474"/>
                  </a:lnTo>
                  <a:lnTo>
                    <a:pt x="8" y="1483"/>
                  </a:lnTo>
                  <a:lnTo>
                    <a:pt x="12" y="1493"/>
                  </a:lnTo>
                  <a:lnTo>
                    <a:pt x="18" y="1502"/>
                  </a:lnTo>
                  <a:lnTo>
                    <a:pt x="23" y="1510"/>
                  </a:lnTo>
                  <a:lnTo>
                    <a:pt x="30" y="1517"/>
                  </a:lnTo>
                  <a:lnTo>
                    <a:pt x="37" y="1524"/>
                  </a:lnTo>
                  <a:lnTo>
                    <a:pt x="45" y="1530"/>
                  </a:lnTo>
                  <a:lnTo>
                    <a:pt x="54" y="1535"/>
                  </a:lnTo>
                  <a:lnTo>
                    <a:pt x="63" y="1539"/>
                  </a:lnTo>
                  <a:lnTo>
                    <a:pt x="72" y="1543"/>
                  </a:lnTo>
                  <a:lnTo>
                    <a:pt x="83" y="1545"/>
                  </a:lnTo>
                  <a:lnTo>
                    <a:pt x="94" y="1547"/>
                  </a:lnTo>
                  <a:lnTo>
                    <a:pt x="104" y="1548"/>
                  </a:lnTo>
                  <a:lnTo>
                    <a:pt x="104" y="1548"/>
                  </a:lnTo>
                  <a:lnTo>
                    <a:pt x="115" y="1547"/>
                  </a:lnTo>
                  <a:lnTo>
                    <a:pt x="125" y="1545"/>
                  </a:lnTo>
                  <a:lnTo>
                    <a:pt x="135" y="1543"/>
                  </a:lnTo>
                  <a:lnTo>
                    <a:pt x="145" y="1539"/>
                  </a:lnTo>
                  <a:lnTo>
                    <a:pt x="154" y="1535"/>
                  </a:lnTo>
                  <a:lnTo>
                    <a:pt x="162" y="1530"/>
                  </a:lnTo>
                  <a:lnTo>
                    <a:pt x="170" y="1524"/>
                  </a:lnTo>
                  <a:lnTo>
                    <a:pt x="178" y="1517"/>
                  </a:lnTo>
                  <a:lnTo>
                    <a:pt x="184" y="1510"/>
                  </a:lnTo>
                  <a:lnTo>
                    <a:pt x="190" y="1502"/>
                  </a:lnTo>
                  <a:lnTo>
                    <a:pt x="196" y="1493"/>
                  </a:lnTo>
                  <a:lnTo>
                    <a:pt x="200" y="1483"/>
                  </a:lnTo>
                  <a:lnTo>
                    <a:pt x="203" y="1474"/>
                  </a:lnTo>
                  <a:lnTo>
                    <a:pt x="206" y="1464"/>
                  </a:lnTo>
                  <a:lnTo>
                    <a:pt x="208" y="1453"/>
                  </a:lnTo>
                  <a:lnTo>
                    <a:pt x="208" y="1443"/>
                  </a:lnTo>
                  <a:lnTo>
                    <a:pt x="208" y="917"/>
                  </a:lnTo>
                  <a:lnTo>
                    <a:pt x="331" y="917"/>
                  </a:lnTo>
                  <a:lnTo>
                    <a:pt x="331" y="917"/>
                  </a:lnTo>
                  <a:lnTo>
                    <a:pt x="329" y="953"/>
                  </a:lnTo>
                  <a:lnTo>
                    <a:pt x="325" y="990"/>
                  </a:lnTo>
                  <a:lnTo>
                    <a:pt x="320" y="1032"/>
                  </a:lnTo>
                  <a:lnTo>
                    <a:pt x="313" y="1074"/>
                  </a:lnTo>
                  <a:lnTo>
                    <a:pt x="313" y="1074"/>
                  </a:lnTo>
                  <a:lnTo>
                    <a:pt x="309" y="1102"/>
                  </a:lnTo>
                  <a:lnTo>
                    <a:pt x="307" y="1128"/>
                  </a:lnTo>
                  <a:lnTo>
                    <a:pt x="307" y="1155"/>
                  </a:lnTo>
                  <a:lnTo>
                    <a:pt x="308" y="1180"/>
                  </a:lnTo>
                  <a:lnTo>
                    <a:pt x="311" y="1203"/>
                  </a:lnTo>
                  <a:lnTo>
                    <a:pt x="316" y="1226"/>
                  </a:lnTo>
                  <a:lnTo>
                    <a:pt x="323" y="1248"/>
                  </a:lnTo>
                  <a:lnTo>
                    <a:pt x="331" y="1270"/>
                  </a:lnTo>
                  <a:lnTo>
                    <a:pt x="341" y="1289"/>
                  </a:lnTo>
                  <a:lnTo>
                    <a:pt x="353" y="1308"/>
                  </a:lnTo>
                  <a:lnTo>
                    <a:pt x="366" y="1326"/>
                  </a:lnTo>
                  <a:lnTo>
                    <a:pt x="382" y="1342"/>
                  </a:lnTo>
                  <a:lnTo>
                    <a:pt x="398" y="1357"/>
                  </a:lnTo>
                  <a:lnTo>
                    <a:pt x="416" y="1372"/>
                  </a:lnTo>
                  <a:lnTo>
                    <a:pt x="436" y="1385"/>
                  </a:lnTo>
                  <a:lnTo>
                    <a:pt x="457" y="1397"/>
                  </a:lnTo>
                  <a:lnTo>
                    <a:pt x="457" y="1397"/>
                  </a:lnTo>
                  <a:lnTo>
                    <a:pt x="471" y="1403"/>
                  </a:lnTo>
                  <a:lnTo>
                    <a:pt x="486" y="1408"/>
                  </a:lnTo>
                  <a:lnTo>
                    <a:pt x="502" y="1413"/>
                  </a:lnTo>
                  <a:lnTo>
                    <a:pt x="519" y="1418"/>
                  </a:lnTo>
                  <a:lnTo>
                    <a:pt x="539" y="1421"/>
                  </a:lnTo>
                  <a:lnTo>
                    <a:pt x="559" y="1424"/>
                  </a:lnTo>
                  <a:lnTo>
                    <a:pt x="579" y="1426"/>
                  </a:lnTo>
                  <a:lnTo>
                    <a:pt x="600" y="1426"/>
                  </a:lnTo>
                  <a:lnTo>
                    <a:pt x="600" y="1426"/>
                  </a:lnTo>
                  <a:lnTo>
                    <a:pt x="626" y="1425"/>
                  </a:lnTo>
                  <a:lnTo>
                    <a:pt x="652" y="1423"/>
                  </a:lnTo>
                  <a:lnTo>
                    <a:pt x="679" y="1418"/>
                  </a:lnTo>
                  <a:lnTo>
                    <a:pt x="707" y="1411"/>
                  </a:lnTo>
                  <a:lnTo>
                    <a:pt x="721" y="1406"/>
                  </a:lnTo>
                  <a:lnTo>
                    <a:pt x="734" y="1401"/>
                  </a:lnTo>
                  <a:lnTo>
                    <a:pt x="748" y="1395"/>
                  </a:lnTo>
                  <a:lnTo>
                    <a:pt x="761" y="1389"/>
                  </a:lnTo>
                  <a:lnTo>
                    <a:pt x="775" y="1382"/>
                  </a:lnTo>
                  <a:lnTo>
                    <a:pt x="788" y="1374"/>
                  </a:lnTo>
                  <a:lnTo>
                    <a:pt x="801" y="1365"/>
                  </a:lnTo>
                  <a:lnTo>
                    <a:pt x="814" y="1355"/>
                  </a:lnTo>
                  <a:lnTo>
                    <a:pt x="814" y="1355"/>
                  </a:lnTo>
                  <a:lnTo>
                    <a:pt x="836" y="1340"/>
                  </a:lnTo>
                  <a:lnTo>
                    <a:pt x="857" y="1323"/>
                  </a:lnTo>
                  <a:lnTo>
                    <a:pt x="876" y="1305"/>
                  </a:lnTo>
                  <a:lnTo>
                    <a:pt x="895" y="1286"/>
                  </a:lnTo>
                  <a:lnTo>
                    <a:pt x="913" y="1265"/>
                  </a:lnTo>
                  <a:lnTo>
                    <a:pt x="929" y="1242"/>
                  </a:lnTo>
                  <a:lnTo>
                    <a:pt x="945" y="1219"/>
                  </a:lnTo>
                  <a:lnTo>
                    <a:pt x="960" y="1195"/>
                  </a:lnTo>
                  <a:lnTo>
                    <a:pt x="974" y="1169"/>
                  </a:lnTo>
                  <a:lnTo>
                    <a:pt x="988" y="1142"/>
                  </a:lnTo>
                  <a:lnTo>
                    <a:pt x="999" y="1113"/>
                  </a:lnTo>
                  <a:lnTo>
                    <a:pt x="1010" y="1084"/>
                  </a:lnTo>
                  <a:lnTo>
                    <a:pt x="1020" y="1054"/>
                  </a:lnTo>
                  <a:lnTo>
                    <a:pt x="1028" y="1023"/>
                  </a:lnTo>
                  <a:lnTo>
                    <a:pt x="1036" y="990"/>
                  </a:lnTo>
                  <a:lnTo>
                    <a:pt x="1042" y="956"/>
                  </a:lnTo>
                  <a:lnTo>
                    <a:pt x="1042" y="956"/>
                  </a:lnTo>
                  <a:lnTo>
                    <a:pt x="1048" y="919"/>
                  </a:lnTo>
                  <a:lnTo>
                    <a:pt x="1052" y="882"/>
                  </a:lnTo>
                  <a:lnTo>
                    <a:pt x="1056" y="834"/>
                  </a:lnTo>
                  <a:lnTo>
                    <a:pt x="1056" y="834"/>
                  </a:lnTo>
                  <a:lnTo>
                    <a:pt x="1057" y="792"/>
                  </a:lnTo>
                  <a:lnTo>
                    <a:pt x="1057" y="748"/>
                  </a:lnTo>
                  <a:lnTo>
                    <a:pt x="1055" y="706"/>
                  </a:lnTo>
                  <a:lnTo>
                    <a:pt x="1050" y="664"/>
                  </a:lnTo>
                  <a:lnTo>
                    <a:pt x="1044" y="622"/>
                  </a:lnTo>
                  <a:lnTo>
                    <a:pt x="1035" y="581"/>
                  </a:lnTo>
                  <a:lnTo>
                    <a:pt x="1025" y="541"/>
                  </a:lnTo>
                  <a:lnTo>
                    <a:pt x="1013" y="500"/>
                  </a:lnTo>
                  <a:lnTo>
                    <a:pt x="999" y="462"/>
                  </a:lnTo>
                  <a:lnTo>
                    <a:pt x="982" y="424"/>
                  </a:lnTo>
                  <a:lnTo>
                    <a:pt x="965" y="386"/>
                  </a:lnTo>
                  <a:lnTo>
                    <a:pt x="946" y="351"/>
                  </a:lnTo>
                  <a:lnTo>
                    <a:pt x="925" y="316"/>
                  </a:lnTo>
                  <a:lnTo>
                    <a:pt x="902" y="282"/>
                  </a:lnTo>
                  <a:lnTo>
                    <a:pt x="878" y="250"/>
                  </a:lnTo>
                  <a:lnTo>
                    <a:pt x="851" y="219"/>
                  </a:lnTo>
                  <a:lnTo>
                    <a:pt x="851" y="219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21"/>
          <p:cNvSpPr/>
          <p:nvPr/>
        </p:nvSpPr>
        <p:spPr>
          <a:xfrm>
            <a:off x="6046869" y="4113205"/>
            <a:ext cx="152372" cy="192417"/>
          </a:xfrm>
          <a:custGeom>
            <a:avLst/>
            <a:gdLst/>
            <a:ahLst/>
            <a:cxnLst/>
            <a:rect l="l" t="t" r="r" b="b"/>
            <a:pathLst>
              <a:path w="1796" h="2268" extrusionOk="0">
                <a:moveTo>
                  <a:pt x="1709" y="1248"/>
                </a:move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45" y="1248"/>
                </a:lnTo>
                <a:lnTo>
                  <a:pt x="1539" y="1224"/>
                </a:lnTo>
                <a:lnTo>
                  <a:pt x="1533" y="1201"/>
                </a:lnTo>
                <a:lnTo>
                  <a:pt x="1533" y="1201"/>
                </a:lnTo>
                <a:lnTo>
                  <a:pt x="1533" y="1201"/>
                </a:lnTo>
                <a:lnTo>
                  <a:pt x="1709" y="1201"/>
                </a:lnTo>
                <a:lnTo>
                  <a:pt x="1709" y="1201"/>
                </a:lnTo>
                <a:lnTo>
                  <a:pt x="1718" y="1201"/>
                </a:lnTo>
                <a:lnTo>
                  <a:pt x="1727" y="1200"/>
                </a:lnTo>
                <a:lnTo>
                  <a:pt x="1735" y="1197"/>
                </a:lnTo>
                <a:lnTo>
                  <a:pt x="1743" y="1195"/>
                </a:lnTo>
                <a:lnTo>
                  <a:pt x="1751" y="1191"/>
                </a:lnTo>
                <a:lnTo>
                  <a:pt x="1758" y="1186"/>
                </a:lnTo>
                <a:lnTo>
                  <a:pt x="1765" y="1181"/>
                </a:lnTo>
                <a:lnTo>
                  <a:pt x="1771" y="1176"/>
                </a:lnTo>
                <a:lnTo>
                  <a:pt x="1776" y="1170"/>
                </a:lnTo>
                <a:lnTo>
                  <a:pt x="1781" y="1163"/>
                </a:lnTo>
                <a:lnTo>
                  <a:pt x="1786" y="1156"/>
                </a:lnTo>
                <a:lnTo>
                  <a:pt x="1789" y="1148"/>
                </a:lnTo>
                <a:lnTo>
                  <a:pt x="1792" y="1140"/>
                </a:lnTo>
                <a:lnTo>
                  <a:pt x="1795" y="1131"/>
                </a:lnTo>
                <a:lnTo>
                  <a:pt x="1796" y="1122"/>
                </a:lnTo>
                <a:lnTo>
                  <a:pt x="1796" y="1113"/>
                </a:lnTo>
                <a:lnTo>
                  <a:pt x="1796" y="1113"/>
                </a:lnTo>
                <a:lnTo>
                  <a:pt x="1796" y="1104"/>
                </a:lnTo>
                <a:lnTo>
                  <a:pt x="1795" y="1096"/>
                </a:lnTo>
                <a:lnTo>
                  <a:pt x="1792" y="1087"/>
                </a:lnTo>
                <a:lnTo>
                  <a:pt x="1789" y="1079"/>
                </a:lnTo>
                <a:lnTo>
                  <a:pt x="1786" y="1072"/>
                </a:lnTo>
                <a:lnTo>
                  <a:pt x="1781" y="1064"/>
                </a:lnTo>
                <a:lnTo>
                  <a:pt x="1776" y="1058"/>
                </a:lnTo>
                <a:lnTo>
                  <a:pt x="1771" y="1051"/>
                </a:lnTo>
                <a:lnTo>
                  <a:pt x="1765" y="1046"/>
                </a:lnTo>
                <a:lnTo>
                  <a:pt x="1758" y="1041"/>
                </a:lnTo>
                <a:lnTo>
                  <a:pt x="1751" y="1036"/>
                </a:lnTo>
                <a:lnTo>
                  <a:pt x="1743" y="1033"/>
                </a:lnTo>
                <a:lnTo>
                  <a:pt x="1735" y="1030"/>
                </a:lnTo>
                <a:lnTo>
                  <a:pt x="1727" y="1028"/>
                </a:lnTo>
                <a:lnTo>
                  <a:pt x="1718" y="1026"/>
                </a:lnTo>
                <a:lnTo>
                  <a:pt x="1709" y="1026"/>
                </a:lnTo>
                <a:lnTo>
                  <a:pt x="1466" y="1026"/>
                </a:lnTo>
                <a:lnTo>
                  <a:pt x="1466" y="1026"/>
                </a:lnTo>
                <a:lnTo>
                  <a:pt x="1453" y="998"/>
                </a:lnTo>
                <a:lnTo>
                  <a:pt x="1439" y="971"/>
                </a:lnTo>
                <a:lnTo>
                  <a:pt x="1439" y="971"/>
                </a:lnTo>
                <a:lnTo>
                  <a:pt x="1441" y="943"/>
                </a:lnTo>
                <a:lnTo>
                  <a:pt x="1441" y="929"/>
                </a:lnTo>
                <a:lnTo>
                  <a:pt x="1441" y="914"/>
                </a:lnTo>
                <a:lnTo>
                  <a:pt x="1441" y="914"/>
                </a:lnTo>
                <a:lnTo>
                  <a:pt x="1440" y="880"/>
                </a:lnTo>
                <a:lnTo>
                  <a:pt x="1437" y="847"/>
                </a:lnTo>
                <a:lnTo>
                  <a:pt x="1432" y="815"/>
                </a:lnTo>
                <a:lnTo>
                  <a:pt x="1425" y="783"/>
                </a:lnTo>
                <a:lnTo>
                  <a:pt x="1416" y="751"/>
                </a:lnTo>
                <a:lnTo>
                  <a:pt x="1405" y="721"/>
                </a:lnTo>
                <a:lnTo>
                  <a:pt x="1392" y="691"/>
                </a:lnTo>
                <a:lnTo>
                  <a:pt x="1378" y="663"/>
                </a:lnTo>
                <a:lnTo>
                  <a:pt x="1576" y="663"/>
                </a:lnTo>
                <a:lnTo>
                  <a:pt x="1576" y="663"/>
                </a:lnTo>
                <a:lnTo>
                  <a:pt x="1589" y="662"/>
                </a:lnTo>
                <a:lnTo>
                  <a:pt x="1602" y="660"/>
                </a:lnTo>
                <a:lnTo>
                  <a:pt x="1614" y="656"/>
                </a:lnTo>
                <a:lnTo>
                  <a:pt x="1626" y="651"/>
                </a:lnTo>
                <a:lnTo>
                  <a:pt x="1637" y="646"/>
                </a:lnTo>
                <a:lnTo>
                  <a:pt x="1647" y="640"/>
                </a:lnTo>
                <a:lnTo>
                  <a:pt x="1657" y="632"/>
                </a:lnTo>
                <a:lnTo>
                  <a:pt x="1666" y="624"/>
                </a:lnTo>
                <a:lnTo>
                  <a:pt x="1675" y="615"/>
                </a:lnTo>
                <a:lnTo>
                  <a:pt x="1682" y="605"/>
                </a:lnTo>
                <a:lnTo>
                  <a:pt x="1688" y="594"/>
                </a:lnTo>
                <a:lnTo>
                  <a:pt x="1694" y="583"/>
                </a:lnTo>
                <a:lnTo>
                  <a:pt x="1698" y="571"/>
                </a:lnTo>
                <a:lnTo>
                  <a:pt x="1701" y="559"/>
                </a:lnTo>
                <a:lnTo>
                  <a:pt x="1703" y="546"/>
                </a:lnTo>
                <a:lnTo>
                  <a:pt x="1704" y="532"/>
                </a:lnTo>
                <a:lnTo>
                  <a:pt x="1704" y="532"/>
                </a:lnTo>
                <a:lnTo>
                  <a:pt x="1703" y="519"/>
                </a:lnTo>
                <a:lnTo>
                  <a:pt x="1701" y="506"/>
                </a:lnTo>
                <a:lnTo>
                  <a:pt x="1698" y="494"/>
                </a:lnTo>
                <a:lnTo>
                  <a:pt x="1694" y="482"/>
                </a:lnTo>
                <a:lnTo>
                  <a:pt x="1688" y="471"/>
                </a:lnTo>
                <a:lnTo>
                  <a:pt x="1682" y="461"/>
                </a:lnTo>
                <a:lnTo>
                  <a:pt x="1675" y="451"/>
                </a:lnTo>
                <a:lnTo>
                  <a:pt x="1666" y="442"/>
                </a:lnTo>
                <a:lnTo>
                  <a:pt x="1657" y="433"/>
                </a:lnTo>
                <a:lnTo>
                  <a:pt x="1647" y="426"/>
                </a:lnTo>
                <a:lnTo>
                  <a:pt x="1637" y="420"/>
                </a:lnTo>
                <a:lnTo>
                  <a:pt x="1626" y="413"/>
                </a:lnTo>
                <a:lnTo>
                  <a:pt x="1614" y="409"/>
                </a:lnTo>
                <a:lnTo>
                  <a:pt x="1602" y="406"/>
                </a:lnTo>
                <a:lnTo>
                  <a:pt x="1589" y="404"/>
                </a:lnTo>
                <a:lnTo>
                  <a:pt x="1576" y="403"/>
                </a:lnTo>
                <a:lnTo>
                  <a:pt x="1269" y="403"/>
                </a:lnTo>
                <a:lnTo>
                  <a:pt x="1269" y="168"/>
                </a:lnTo>
                <a:lnTo>
                  <a:pt x="1269" y="168"/>
                </a:lnTo>
                <a:lnTo>
                  <a:pt x="1269" y="159"/>
                </a:lnTo>
                <a:lnTo>
                  <a:pt x="1267" y="150"/>
                </a:lnTo>
                <a:lnTo>
                  <a:pt x="1265" y="142"/>
                </a:lnTo>
                <a:lnTo>
                  <a:pt x="1262" y="134"/>
                </a:lnTo>
                <a:lnTo>
                  <a:pt x="1259" y="126"/>
                </a:lnTo>
                <a:lnTo>
                  <a:pt x="1254" y="119"/>
                </a:lnTo>
                <a:lnTo>
                  <a:pt x="1249" y="113"/>
                </a:lnTo>
                <a:lnTo>
                  <a:pt x="1244" y="106"/>
                </a:lnTo>
                <a:lnTo>
                  <a:pt x="1237" y="101"/>
                </a:lnTo>
                <a:lnTo>
                  <a:pt x="1231" y="96"/>
                </a:lnTo>
                <a:lnTo>
                  <a:pt x="1224" y="91"/>
                </a:lnTo>
                <a:lnTo>
                  <a:pt x="1216" y="88"/>
                </a:lnTo>
                <a:lnTo>
                  <a:pt x="1208" y="85"/>
                </a:lnTo>
                <a:lnTo>
                  <a:pt x="1200" y="83"/>
                </a:lnTo>
                <a:lnTo>
                  <a:pt x="1191" y="81"/>
                </a:lnTo>
                <a:lnTo>
                  <a:pt x="1182" y="81"/>
                </a:lnTo>
                <a:lnTo>
                  <a:pt x="1182" y="81"/>
                </a:lnTo>
                <a:lnTo>
                  <a:pt x="1173" y="81"/>
                </a:lnTo>
                <a:lnTo>
                  <a:pt x="1163" y="83"/>
                </a:lnTo>
                <a:lnTo>
                  <a:pt x="1155" y="85"/>
                </a:lnTo>
                <a:lnTo>
                  <a:pt x="1147" y="88"/>
                </a:lnTo>
                <a:lnTo>
                  <a:pt x="1139" y="91"/>
                </a:lnTo>
                <a:lnTo>
                  <a:pt x="1132" y="96"/>
                </a:lnTo>
                <a:lnTo>
                  <a:pt x="1125" y="101"/>
                </a:lnTo>
                <a:lnTo>
                  <a:pt x="1119" y="106"/>
                </a:lnTo>
                <a:lnTo>
                  <a:pt x="1114" y="113"/>
                </a:lnTo>
                <a:lnTo>
                  <a:pt x="1109" y="119"/>
                </a:lnTo>
                <a:lnTo>
                  <a:pt x="1104" y="126"/>
                </a:lnTo>
                <a:lnTo>
                  <a:pt x="1101" y="134"/>
                </a:lnTo>
                <a:lnTo>
                  <a:pt x="1098" y="142"/>
                </a:lnTo>
                <a:lnTo>
                  <a:pt x="1095" y="150"/>
                </a:lnTo>
                <a:lnTo>
                  <a:pt x="1094" y="159"/>
                </a:lnTo>
                <a:lnTo>
                  <a:pt x="1094" y="168"/>
                </a:lnTo>
                <a:lnTo>
                  <a:pt x="1094" y="403"/>
                </a:lnTo>
                <a:lnTo>
                  <a:pt x="1094" y="403"/>
                </a:lnTo>
                <a:lnTo>
                  <a:pt x="1050" y="404"/>
                </a:lnTo>
                <a:lnTo>
                  <a:pt x="1050" y="404"/>
                </a:lnTo>
                <a:lnTo>
                  <a:pt x="1050" y="168"/>
                </a:lnTo>
                <a:lnTo>
                  <a:pt x="1050" y="168"/>
                </a:lnTo>
                <a:lnTo>
                  <a:pt x="1050" y="159"/>
                </a:lnTo>
                <a:lnTo>
                  <a:pt x="1048" y="150"/>
                </a:lnTo>
                <a:lnTo>
                  <a:pt x="1046" y="142"/>
                </a:lnTo>
                <a:lnTo>
                  <a:pt x="1043" y="134"/>
                </a:lnTo>
                <a:lnTo>
                  <a:pt x="1040" y="126"/>
                </a:lnTo>
                <a:lnTo>
                  <a:pt x="1035" y="119"/>
                </a:lnTo>
                <a:lnTo>
                  <a:pt x="1030" y="113"/>
                </a:lnTo>
                <a:lnTo>
                  <a:pt x="1025" y="106"/>
                </a:lnTo>
                <a:lnTo>
                  <a:pt x="1018" y="101"/>
                </a:lnTo>
                <a:lnTo>
                  <a:pt x="1012" y="96"/>
                </a:lnTo>
                <a:lnTo>
                  <a:pt x="1004" y="91"/>
                </a:lnTo>
                <a:lnTo>
                  <a:pt x="997" y="88"/>
                </a:lnTo>
                <a:lnTo>
                  <a:pt x="989" y="85"/>
                </a:lnTo>
                <a:lnTo>
                  <a:pt x="979" y="83"/>
                </a:lnTo>
                <a:lnTo>
                  <a:pt x="971" y="81"/>
                </a:lnTo>
                <a:lnTo>
                  <a:pt x="962" y="81"/>
                </a:lnTo>
                <a:lnTo>
                  <a:pt x="962" y="81"/>
                </a:lnTo>
                <a:lnTo>
                  <a:pt x="953" y="81"/>
                </a:lnTo>
                <a:lnTo>
                  <a:pt x="944" y="83"/>
                </a:lnTo>
                <a:lnTo>
                  <a:pt x="936" y="85"/>
                </a:lnTo>
                <a:lnTo>
                  <a:pt x="928" y="88"/>
                </a:lnTo>
                <a:lnTo>
                  <a:pt x="920" y="91"/>
                </a:lnTo>
                <a:lnTo>
                  <a:pt x="913" y="96"/>
                </a:lnTo>
                <a:lnTo>
                  <a:pt x="906" y="101"/>
                </a:lnTo>
                <a:lnTo>
                  <a:pt x="900" y="106"/>
                </a:lnTo>
                <a:lnTo>
                  <a:pt x="894" y="113"/>
                </a:lnTo>
                <a:lnTo>
                  <a:pt x="889" y="119"/>
                </a:lnTo>
                <a:lnTo>
                  <a:pt x="885" y="126"/>
                </a:lnTo>
                <a:lnTo>
                  <a:pt x="881" y="134"/>
                </a:lnTo>
                <a:lnTo>
                  <a:pt x="878" y="142"/>
                </a:lnTo>
                <a:lnTo>
                  <a:pt x="876" y="150"/>
                </a:lnTo>
                <a:lnTo>
                  <a:pt x="875" y="159"/>
                </a:lnTo>
                <a:lnTo>
                  <a:pt x="875" y="168"/>
                </a:lnTo>
                <a:lnTo>
                  <a:pt x="875" y="396"/>
                </a:lnTo>
                <a:lnTo>
                  <a:pt x="875" y="396"/>
                </a:lnTo>
                <a:lnTo>
                  <a:pt x="852" y="399"/>
                </a:lnTo>
                <a:lnTo>
                  <a:pt x="830" y="403"/>
                </a:lnTo>
                <a:lnTo>
                  <a:pt x="830" y="168"/>
                </a:lnTo>
                <a:lnTo>
                  <a:pt x="830" y="168"/>
                </a:lnTo>
                <a:lnTo>
                  <a:pt x="830" y="159"/>
                </a:lnTo>
                <a:lnTo>
                  <a:pt x="828" y="151"/>
                </a:lnTo>
                <a:lnTo>
                  <a:pt x="826" y="142"/>
                </a:lnTo>
                <a:lnTo>
                  <a:pt x="823" y="134"/>
                </a:lnTo>
                <a:lnTo>
                  <a:pt x="820" y="127"/>
                </a:lnTo>
                <a:lnTo>
                  <a:pt x="815" y="119"/>
                </a:lnTo>
                <a:lnTo>
                  <a:pt x="810" y="113"/>
                </a:lnTo>
                <a:lnTo>
                  <a:pt x="804" y="107"/>
                </a:lnTo>
                <a:lnTo>
                  <a:pt x="797" y="101"/>
                </a:lnTo>
                <a:lnTo>
                  <a:pt x="791" y="96"/>
                </a:lnTo>
                <a:lnTo>
                  <a:pt x="784" y="91"/>
                </a:lnTo>
                <a:lnTo>
                  <a:pt x="776" y="88"/>
                </a:lnTo>
                <a:lnTo>
                  <a:pt x="768" y="85"/>
                </a:lnTo>
                <a:lnTo>
                  <a:pt x="760" y="83"/>
                </a:lnTo>
                <a:lnTo>
                  <a:pt x="751" y="81"/>
                </a:lnTo>
                <a:lnTo>
                  <a:pt x="742" y="81"/>
                </a:lnTo>
                <a:lnTo>
                  <a:pt x="742" y="81"/>
                </a:lnTo>
                <a:lnTo>
                  <a:pt x="733" y="81"/>
                </a:lnTo>
                <a:lnTo>
                  <a:pt x="724" y="83"/>
                </a:lnTo>
                <a:lnTo>
                  <a:pt x="716" y="85"/>
                </a:lnTo>
                <a:lnTo>
                  <a:pt x="708" y="88"/>
                </a:lnTo>
                <a:lnTo>
                  <a:pt x="700" y="91"/>
                </a:lnTo>
                <a:lnTo>
                  <a:pt x="693" y="96"/>
                </a:lnTo>
                <a:lnTo>
                  <a:pt x="686" y="101"/>
                </a:lnTo>
                <a:lnTo>
                  <a:pt x="680" y="107"/>
                </a:lnTo>
                <a:lnTo>
                  <a:pt x="675" y="113"/>
                </a:lnTo>
                <a:lnTo>
                  <a:pt x="670" y="119"/>
                </a:lnTo>
                <a:lnTo>
                  <a:pt x="665" y="127"/>
                </a:lnTo>
                <a:lnTo>
                  <a:pt x="662" y="134"/>
                </a:lnTo>
                <a:lnTo>
                  <a:pt x="659" y="142"/>
                </a:lnTo>
                <a:lnTo>
                  <a:pt x="656" y="151"/>
                </a:lnTo>
                <a:lnTo>
                  <a:pt x="655" y="159"/>
                </a:lnTo>
                <a:lnTo>
                  <a:pt x="655" y="168"/>
                </a:lnTo>
                <a:lnTo>
                  <a:pt x="655" y="478"/>
                </a:lnTo>
                <a:lnTo>
                  <a:pt x="655" y="478"/>
                </a:lnTo>
                <a:lnTo>
                  <a:pt x="634" y="492"/>
                </a:lnTo>
                <a:lnTo>
                  <a:pt x="613" y="508"/>
                </a:lnTo>
                <a:lnTo>
                  <a:pt x="594" y="524"/>
                </a:lnTo>
                <a:lnTo>
                  <a:pt x="575" y="543"/>
                </a:lnTo>
                <a:lnTo>
                  <a:pt x="558" y="561"/>
                </a:lnTo>
                <a:lnTo>
                  <a:pt x="541" y="581"/>
                </a:lnTo>
                <a:lnTo>
                  <a:pt x="525" y="601"/>
                </a:lnTo>
                <a:lnTo>
                  <a:pt x="510" y="622"/>
                </a:lnTo>
                <a:lnTo>
                  <a:pt x="510" y="130"/>
                </a:lnTo>
                <a:lnTo>
                  <a:pt x="510" y="130"/>
                </a:lnTo>
                <a:lnTo>
                  <a:pt x="510" y="116"/>
                </a:lnTo>
                <a:lnTo>
                  <a:pt x="508" y="104"/>
                </a:lnTo>
                <a:lnTo>
                  <a:pt x="505" y="91"/>
                </a:lnTo>
                <a:lnTo>
                  <a:pt x="500" y="80"/>
                </a:lnTo>
                <a:lnTo>
                  <a:pt x="495" y="68"/>
                </a:lnTo>
                <a:lnTo>
                  <a:pt x="488" y="57"/>
                </a:lnTo>
                <a:lnTo>
                  <a:pt x="481" y="47"/>
                </a:lnTo>
                <a:lnTo>
                  <a:pt x="473" y="38"/>
                </a:lnTo>
                <a:lnTo>
                  <a:pt x="464" y="30"/>
                </a:lnTo>
                <a:lnTo>
                  <a:pt x="454" y="22"/>
                </a:lnTo>
                <a:lnTo>
                  <a:pt x="442" y="16"/>
                </a:lnTo>
                <a:lnTo>
                  <a:pt x="431" y="10"/>
                </a:lnTo>
                <a:lnTo>
                  <a:pt x="419" y="6"/>
                </a:lnTo>
                <a:lnTo>
                  <a:pt x="407" y="3"/>
                </a:lnTo>
                <a:lnTo>
                  <a:pt x="394" y="1"/>
                </a:lnTo>
                <a:lnTo>
                  <a:pt x="381" y="0"/>
                </a:lnTo>
                <a:lnTo>
                  <a:pt x="381" y="0"/>
                </a:lnTo>
                <a:lnTo>
                  <a:pt x="368" y="1"/>
                </a:lnTo>
                <a:lnTo>
                  <a:pt x="355" y="3"/>
                </a:lnTo>
                <a:lnTo>
                  <a:pt x="343" y="6"/>
                </a:lnTo>
                <a:lnTo>
                  <a:pt x="331" y="10"/>
                </a:lnTo>
                <a:lnTo>
                  <a:pt x="320" y="16"/>
                </a:lnTo>
                <a:lnTo>
                  <a:pt x="309" y="22"/>
                </a:lnTo>
                <a:lnTo>
                  <a:pt x="299" y="30"/>
                </a:lnTo>
                <a:lnTo>
                  <a:pt x="290" y="38"/>
                </a:lnTo>
                <a:lnTo>
                  <a:pt x="282" y="47"/>
                </a:lnTo>
                <a:lnTo>
                  <a:pt x="274" y="57"/>
                </a:lnTo>
                <a:lnTo>
                  <a:pt x="267" y="68"/>
                </a:lnTo>
                <a:lnTo>
                  <a:pt x="262" y="80"/>
                </a:lnTo>
                <a:lnTo>
                  <a:pt x="257" y="91"/>
                </a:lnTo>
                <a:lnTo>
                  <a:pt x="254" y="104"/>
                </a:lnTo>
                <a:lnTo>
                  <a:pt x="252" y="116"/>
                </a:lnTo>
                <a:lnTo>
                  <a:pt x="251" y="130"/>
                </a:lnTo>
                <a:lnTo>
                  <a:pt x="251" y="130"/>
                </a:lnTo>
                <a:lnTo>
                  <a:pt x="251" y="777"/>
                </a:lnTo>
                <a:lnTo>
                  <a:pt x="251" y="777"/>
                </a:lnTo>
                <a:lnTo>
                  <a:pt x="226" y="791"/>
                </a:lnTo>
                <a:lnTo>
                  <a:pt x="201" y="806"/>
                </a:lnTo>
                <a:lnTo>
                  <a:pt x="178" y="824"/>
                </a:lnTo>
                <a:lnTo>
                  <a:pt x="156" y="844"/>
                </a:lnTo>
                <a:lnTo>
                  <a:pt x="135" y="865"/>
                </a:lnTo>
                <a:lnTo>
                  <a:pt x="115" y="888"/>
                </a:lnTo>
                <a:lnTo>
                  <a:pt x="97" y="914"/>
                </a:lnTo>
                <a:lnTo>
                  <a:pt x="79" y="940"/>
                </a:lnTo>
                <a:lnTo>
                  <a:pt x="64" y="967"/>
                </a:lnTo>
                <a:lnTo>
                  <a:pt x="50" y="996"/>
                </a:lnTo>
                <a:lnTo>
                  <a:pt x="37" y="1027"/>
                </a:lnTo>
                <a:lnTo>
                  <a:pt x="27" y="1058"/>
                </a:lnTo>
                <a:lnTo>
                  <a:pt x="18" y="1090"/>
                </a:lnTo>
                <a:lnTo>
                  <a:pt x="11" y="1123"/>
                </a:lnTo>
                <a:lnTo>
                  <a:pt x="5" y="1158"/>
                </a:lnTo>
                <a:lnTo>
                  <a:pt x="2" y="1193"/>
                </a:lnTo>
                <a:lnTo>
                  <a:pt x="2" y="1193"/>
                </a:lnTo>
                <a:lnTo>
                  <a:pt x="1" y="1213"/>
                </a:lnTo>
                <a:lnTo>
                  <a:pt x="0" y="1233"/>
                </a:lnTo>
                <a:lnTo>
                  <a:pt x="1" y="1254"/>
                </a:lnTo>
                <a:lnTo>
                  <a:pt x="2" y="1274"/>
                </a:lnTo>
                <a:lnTo>
                  <a:pt x="3" y="1294"/>
                </a:lnTo>
                <a:lnTo>
                  <a:pt x="6" y="1314"/>
                </a:lnTo>
                <a:lnTo>
                  <a:pt x="9" y="1333"/>
                </a:lnTo>
                <a:lnTo>
                  <a:pt x="12" y="1352"/>
                </a:lnTo>
                <a:lnTo>
                  <a:pt x="16" y="1371"/>
                </a:lnTo>
                <a:lnTo>
                  <a:pt x="21" y="1391"/>
                </a:lnTo>
                <a:lnTo>
                  <a:pt x="27" y="1410"/>
                </a:lnTo>
                <a:lnTo>
                  <a:pt x="33" y="1429"/>
                </a:lnTo>
                <a:lnTo>
                  <a:pt x="40" y="1447"/>
                </a:lnTo>
                <a:lnTo>
                  <a:pt x="47" y="1465"/>
                </a:lnTo>
                <a:lnTo>
                  <a:pt x="55" y="1483"/>
                </a:lnTo>
                <a:lnTo>
                  <a:pt x="63" y="1501"/>
                </a:lnTo>
                <a:lnTo>
                  <a:pt x="73" y="1518"/>
                </a:lnTo>
                <a:lnTo>
                  <a:pt x="82" y="1535"/>
                </a:lnTo>
                <a:lnTo>
                  <a:pt x="94" y="1552"/>
                </a:lnTo>
                <a:lnTo>
                  <a:pt x="105" y="1568"/>
                </a:lnTo>
                <a:lnTo>
                  <a:pt x="116" y="1584"/>
                </a:lnTo>
                <a:lnTo>
                  <a:pt x="128" y="1600"/>
                </a:lnTo>
                <a:lnTo>
                  <a:pt x="141" y="1616"/>
                </a:lnTo>
                <a:lnTo>
                  <a:pt x="154" y="1631"/>
                </a:lnTo>
                <a:lnTo>
                  <a:pt x="167" y="1645"/>
                </a:lnTo>
                <a:lnTo>
                  <a:pt x="182" y="1660"/>
                </a:lnTo>
                <a:lnTo>
                  <a:pt x="196" y="1673"/>
                </a:lnTo>
                <a:lnTo>
                  <a:pt x="212" y="1687"/>
                </a:lnTo>
                <a:lnTo>
                  <a:pt x="227" y="1700"/>
                </a:lnTo>
                <a:lnTo>
                  <a:pt x="244" y="1712"/>
                </a:lnTo>
                <a:lnTo>
                  <a:pt x="261" y="1724"/>
                </a:lnTo>
                <a:lnTo>
                  <a:pt x="279" y="1737"/>
                </a:lnTo>
                <a:lnTo>
                  <a:pt x="280" y="1739"/>
                </a:lnTo>
                <a:lnTo>
                  <a:pt x="280" y="1739"/>
                </a:lnTo>
                <a:lnTo>
                  <a:pt x="295" y="1765"/>
                </a:lnTo>
                <a:lnTo>
                  <a:pt x="311" y="1791"/>
                </a:lnTo>
                <a:lnTo>
                  <a:pt x="327" y="1816"/>
                </a:lnTo>
                <a:lnTo>
                  <a:pt x="344" y="1841"/>
                </a:lnTo>
                <a:lnTo>
                  <a:pt x="362" y="1865"/>
                </a:lnTo>
                <a:lnTo>
                  <a:pt x="380" y="1889"/>
                </a:lnTo>
                <a:lnTo>
                  <a:pt x="399" y="1911"/>
                </a:lnTo>
                <a:lnTo>
                  <a:pt x="418" y="1933"/>
                </a:lnTo>
                <a:lnTo>
                  <a:pt x="438" y="1955"/>
                </a:lnTo>
                <a:lnTo>
                  <a:pt x="459" y="1976"/>
                </a:lnTo>
                <a:lnTo>
                  <a:pt x="480" y="1996"/>
                </a:lnTo>
                <a:lnTo>
                  <a:pt x="501" y="2015"/>
                </a:lnTo>
                <a:lnTo>
                  <a:pt x="522" y="2034"/>
                </a:lnTo>
                <a:lnTo>
                  <a:pt x="543" y="2052"/>
                </a:lnTo>
                <a:lnTo>
                  <a:pt x="565" y="2069"/>
                </a:lnTo>
                <a:lnTo>
                  <a:pt x="587" y="2086"/>
                </a:lnTo>
                <a:lnTo>
                  <a:pt x="609" y="2102"/>
                </a:lnTo>
                <a:lnTo>
                  <a:pt x="632" y="2118"/>
                </a:lnTo>
                <a:lnTo>
                  <a:pt x="655" y="2132"/>
                </a:lnTo>
                <a:lnTo>
                  <a:pt x="677" y="2146"/>
                </a:lnTo>
                <a:lnTo>
                  <a:pt x="700" y="2159"/>
                </a:lnTo>
                <a:lnTo>
                  <a:pt x="723" y="2171"/>
                </a:lnTo>
                <a:lnTo>
                  <a:pt x="745" y="2183"/>
                </a:lnTo>
                <a:lnTo>
                  <a:pt x="767" y="2194"/>
                </a:lnTo>
                <a:lnTo>
                  <a:pt x="790" y="2204"/>
                </a:lnTo>
                <a:lnTo>
                  <a:pt x="813" y="2214"/>
                </a:lnTo>
                <a:lnTo>
                  <a:pt x="835" y="2223"/>
                </a:lnTo>
                <a:lnTo>
                  <a:pt x="857" y="2231"/>
                </a:lnTo>
                <a:lnTo>
                  <a:pt x="879" y="2238"/>
                </a:lnTo>
                <a:lnTo>
                  <a:pt x="900" y="2244"/>
                </a:lnTo>
                <a:lnTo>
                  <a:pt x="921" y="2250"/>
                </a:lnTo>
                <a:lnTo>
                  <a:pt x="942" y="2255"/>
                </a:lnTo>
                <a:lnTo>
                  <a:pt x="942" y="2255"/>
                </a:lnTo>
                <a:lnTo>
                  <a:pt x="969" y="2261"/>
                </a:lnTo>
                <a:lnTo>
                  <a:pt x="997" y="2264"/>
                </a:lnTo>
                <a:lnTo>
                  <a:pt x="1023" y="2267"/>
                </a:lnTo>
                <a:lnTo>
                  <a:pt x="1048" y="2268"/>
                </a:lnTo>
                <a:lnTo>
                  <a:pt x="1048" y="2268"/>
                </a:lnTo>
                <a:lnTo>
                  <a:pt x="1066" y="2267"/>
                </a:lnTo>
                <a:lnTo>
                  <a:pt x="1082" y="2266"/>
                </a:lnTo>
                <a:lnTo>
                  <a:pt x="1099" y="2264"/>
                </a:lnTo>
                <a:lnTo>
                  <a:pt x="1115" y="2261"/>
                </a:lnTo>
                <a:lnTo>
                  <a:pt x="1131" y="2258"/>
                </a:lnTo>
                <a:lnTo>
                  <a:pt x="1146" y="2254"/>
                </a:lnTo>
                <a:lnTo>
                  <a:pt x="1162" y="2249"/>
                </a:lnTo>
                <a:lnTo>
                  <a:pt x="1177" y="2243"/>
                </a:lnTo>
                <a:lnTo>
                  <a:pt x="1177" y="2243"/>
                </a:lnTo>
                <a:lnTo>
                  <a:pt x="1202" y="2232"/>
                </a:lnTo>
                <a:lnTo>
                  <a:pt x="1226" y="2220"/>
                </a:lnTo>
                <a:lnTo>
                  <a:pt x="1248" y="2206"/>
                </a:lnTo>
                <a:lnTo>
                  <a:pt x="1270" y="2193"/>
                </a:lnTo>
                <a:lnTo>
                  <a:pt x="1290" y="2178"/>
                </a:lnTo>
                <a:lnTo>
                  <a:pt x="1310" y="2163"/>
                </a:lnTo>
                <a:lnTo>
                  <a:pt x="1328" y="2146"/>
                </a:lnTo>
                <a:lnTo>
                  <a:pt x="1346" y="2130"/>
                </a:lnTo>
                <a:lnTo>
                  <a:pt x="1364" y="2112"/>
                </a:lnTo>
                <a:lnTo>
                  <a:pt x="1379" y="2095"/>
                </a:lnTo>
                <a:lnTo>
                  <a:pt x="1394" y="2076"/>
                </a:lnTo>
                <a:lnTo>
                  <a:pt x="1409" y="2057"/>
                </a:lnTo>
                <a:lnTo>
                  <a:pt x="1422" y="2038"/>
                </a:lnTo>
                <a:lnTo>
                  <a:pt x="1434" y="2019"/>
                </a:lnTo>
                <a:lnTo>
                  <a:pt x="1446" y="2000"/>
                </a:lnTo>
                <a:lnTo>
                  <a:pt x="1457" y="1980"/>
                </a:lnTo>
                <a:lnTo>
                  <a:pt x="1467" y="1960"/>
                </a:lnTo>
                <a:lnTo>
                  <a:pt x="1477" y="1941"/>
                </a:lnTo>
                <a:lnTo>
                  <a:pt x="1494" y="1902"/>
                </a:lnTo>
                <a:lnTo>
                  <a:pt x="1509" y="1865"/>
                </a:lnTo>
                <a:lnTo>
                  <a:pt x="1521" y="1828"/>
                </a:lnTo>
                <a:lnTo>
                  <a:pt x="1533" y="1794"/>
                </a:lnTo>
                <a:lnTo>
                  <a:pt x="1541" y="1762"/>
                </a:lnTo>
                <a:lnTo>
                  <a:pt x="1547" y="1734"/>
                </a:lnTo>
                <a:lnTo>
                  <a:pt x="1552" y="1708"/>
                </a:lnTo>
                <a:lnTo>
                  <a:pt x="1552" y="1708"/>
                </a:lnTo>
                <a:lnTo>
                  <a:pt x="1558" y="1673"/>
                </a:lnTo>
                <a:lnTo>
                  <a:pt x="1563" y="1638"/>
                </a:lnTo>
                <a:lnTo>
                  <a:pt x="1566" y="1602"/>
                </a:lnTo>
                <a:lnTo>
                  <a:pt x="1569" y="1567"/>
                </a:lnTo>
                <a:lnTo>
                  <a:pt x="1570" y="1531"/>
                </a:lnTo>
                <a:lnTo>
                  <a:pt x="1571" y="1496"/>
                </a:lnTo>
                <a:lnTo>
                  <a:pt x="1570" y="1460"/>
                </a:lnTo>
                <a:lnTo>
                  <a:pt x="1568" y="1424"/>
                </a:lnTo>
                <a:lnTo>
                  <a:pt x="1709" y="1424"/>
                </a:lnTo>
                <a:lnTo>
                  <a:pt x="1709" y="1424"/>
                </a:lnTo>
                <a:lnTo>
                  <a:pt x="1718" y="1424"/>
                </a:lnTo>
                <a:lnTo>
                  <a:pt x="1727" y="1423"/>
                </a:lnTo>
                <a:lnTo>
                  <a:pt x="1735" y="1420"/>
                </a:lnTo>
                <a:lnTo>
                  <a:pt x="1743" y="1418"/>
                </a:lnTo>
                <a:lnTo>
                  <a:pt x="1751" y="1414"/>
                </a:lnTo>
                <a:lnTo>
                  <a:pt x="1758" y="1410"/>
                </a:lnTo>
                <a:lnTo>
                  <a:pt x="1765" y="1404"/>
                </a:lnTo>
                <a:lnTo>
                  <a:pt x="1771" y="1399"/>
                </a:lnTo>
                <a:lnTo>
                  <a:pt x="1776" y="1393"/>
                </a:lnTo>
                <a:lnTo>
                  <a:pt x="1781" y="1386"/>
                </a:lnTo>
                <a:lnTo>
                  <a:pt x="1786" y="1379"/>
                </a:lnTo>
                <a:lnTo>
                  <a:pt x="1789" y="1370"/>
                </a:lnTo>
                <a:lnTo>
                  <a:pt x="1792" y="1362"/>
                </a:lnTo>
                <a:lnTo>
                  <a:pt x="1795" y="1354"/>
                </a:lnTo>
                <a:lnTo>
                  <a:pt x="1796" y="1345"/>
                </a:lnTo>
                <a:lnTo>
                  <a:pt x="1796" y="1336"/>
                </a:lnTo>
                <a:lnTo>
                  <a:pt x="1796" y="1336"/>
                </a:lnTo>
                <a:lnTo>
                  <a:pt x="1796" y="1327"/>
                </a:lnTo>
                <a:lnTo>
                  <a:pt x="1795" y="1319"/>
                </a:lnTo>
                <a:lnTo>
                  <a:pt x="1792" y="1310"/>
                </a:lnTo>
                <a:lnTo>
                  <a:pt x="1789" y="1302"/>
                </a:lnTo>
                <a:lnTo>
                  <a:pt x="1786" y="1295"/>
                </a:lnTo>
                <a:lnTo>
                  <a:pt x="1781" y="1287"/>
                </a:lnTo>
                <a:lnTo>
                  <a:pt x="1776" y="1281"/>
                </a:lnTo>
                <a:lnTo>
                  <a:pt x="1771" y="1274"/>
                </a:lnTo>
                <a:lnTo>
                  <a:pt x="1765" y="1269"/>
                </a:lnTo>
                <a:lnTo>
                  <a:pt x="1758" y="1264"/>
                </a:lnTo>
                <a:lnTo>
                  <a:pt x="1751" y="1259"/>
                </a:lnTo>
                <a:lnTo>
                  <a:pt x="1743" y="1256"/>
                </a:lnTo>
                <a:lnTo>
                  <a:pt x="1735" y="1252"/>
                </a:lnTo>
                <a:lnTo>
                  <a:pt x="1727" y="1250"/>
                </a:lnTo>
                <a:lnTo>
                  <a:pt x="1718" y="1248"/>
                </a:lnTo>
                <a:lnTo>
                  <a:pt x="1709" y="1248"/>
                </a:lnTo>
                <a:lnTo>
                  <a:pt x="1709" y="1248"/>
                </a:ln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620767" y="4832600"/>
            <a:ext cx="299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999" tIns="23999" rIns="47999" bIns="23999" anchor="t" anchorCtr="0">
            <a:spAutoFit/>
          </a:bodyPr>
          <a:lstStyle/>
          <a:p>
            <a:pPr algn="r"/>
            <a:r>
              <a:rPr lang="en" sz="1600" b="1"/>
              <a:t>Cuestionarios de resultados en salud y de experiencia </a:t>
            </a: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(PROMs y PREMs)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1"/>
          <p:cNvCxnSpPr/>
          <p:nvPr/>
        </p:nvCxnSpPr>
        <p:spPr>
          <a:xfrm rot="10800000" flipH="1">
            <a:off x="857233" y="4832833"/>
            <a:ext cx="2899200" cy="5200"/>
          </a:xfrm>
          <a:prstGeom prst="straightConnector1">
            <a:avLst/>
          </a:prstGeom>
          <a:noFill/>
          <a:ln w="9525" cap="flat" cmpd="sng">
            <a:solidFill>
              <a:srgbClr val="0066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21"/>
          <p:cNvSpPr/>
          <p:nvPr/>
        </p:nvSpPr>
        <p:spPr>
          <a:xfrm flipH="1">
            <a:off x="3756181" y="4776741"/>
            <a:ext cx="139200" cy="141200"/>
          </a:xfrm>
          <a:prstGeom prst="ellipse">
            <a:avLst/>
          </a:prstGeom>
          <a:solidFill>
            <a:srgbClr val="006747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21"/>
          <p:cNvPicPr preferRelativeResize="0"/>
          <p:nvPr/>
        </p:nvPicPr>
        <p:blipFill rotWithShape="1">
          <a:blip r:embed="rId15">
            <a:alphaModFix/>
          </a:blip>
          <a:srcRect l="25054"/>
          <a:stretch/>
        </p:blipFill>
        <p:spPr>
          <a:xfrm>
            <a:off x="1914633" y="3807934"/>
            <a:ext cx="873200" cy="57809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1"/>
          <p:cNvSpPr/>
          <p:nvPr/>
        </p:nvSpPr>
        <p:spPr>
          <a:xfrm>
            <a:off x="147800" y="5167833"/>
            <a:ext cx="6441600" cy="1522800"/>
          </a:xfrm>
          <a:prstGeom prst="rect">
            <a:avLst/>
          </a:prstGeom>
          <a:solidFill>
            <a:srgbClr val="FFFFFF">
              <a:alpha val="787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6506200" y="3592600"/>
            <a:ext cx="5537200" cy="3265200"/>
          </a:xfrm>
          <a:prstGeom prst="rect">
            <a:avLst/>
          </a:prstGeom>
          <a:solidFill>
            <a:srgbClr val="FFFFFF">
              <a:alpha val="787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p21"/>
          <p:cNvSpPr/>
          <p:nvPr/>
        </p:nvSpPr>
        <p:spPr>
          <a:xfrm>
            <a:off x="432133" y="1188233"/>
            <a:ext cx="7520000" cy="4063600"/>
          </a:xfrm>
          <a:prstGeom prst="rect">
            <a:avLst/>
          </a:prstGeom>
          <a:solidFill>
            <a:srgbClr val="FFFFFF">
              <a:alpha val="78770"/>
            </a:srgbClr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21"/>
          <p:cNvSpPr/>
          <p:nvPr/>
        </p:nvSpPr>
        <p:spPr>
          <a:xfrm>
            <a:off x="761933" y="1188233"/>
            <a:ext cx="7596800" cy="4599200"/>
          </a:xfrm>
          <a:prstGeom prst="wedgeRectCallout">
            <a:avLst>
              <a:gd name="adj1" fmla="val 29869"/>
              <a:gd name="adj2" fmla="val 50289"/>
            </a:avLst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768700" y="1255767"/>
            <a:ext cx="4180800" cy="172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1600" b="1">
                <a:latin typeface="Roche Sans"/>
                <a:ea typeface="Roche Sans"/>
                <a:cs typeface="Roche Sans"/>
                <a:sym typeface="Roche Sans"/>
              </a:rPr>
              <a:t>Profesionales</a:t>
            </a:r>
            <a:endParaRPr sz="1600" b="1">
              <a:latin typeface="Roche Sans"/>
              <a:ea typeface="Roche Sans"/>
              <a:cs typeface="Roche Sans"/>
              <a:sym typeface="Roche Sans"/>
            </a:endParaRPr>
          </a:p>
          <a:p>
            <a:pPr marL="609585" indent="-406390">
              <a:buSzPts val="1200"/>
              <a:buFont typeface="Roche Sans Light"/>
              <a:buChar char="●"/>
            </a:pP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Asignar ejercicios según las necesidades del paciente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609585" indent="-406390">
              <a:buSzPts val="1200"/>
              <a:buFont typeface="Roche Sans Light"/>
              <a:buChar char="●"/>
            </a:pP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Obtener estadísticas sobre los minutos realizados, el grado de movimiento, etc. </a:t>
            </a:r>
            <a:endParaRPr sz="1600" b="1"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330" name="Google Shape;330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99000" y="3922236"/>
            <a:ext cx="2380799" cy="1371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21"/>
          <p:cNvGrpSpPr/>
          <p:nvPr/>
        </p:nvGrpSpPr>
        <p:grpSpPr>
          <a:xfrm>
            <a:off x="8262195" y="1455733"/>
            <a:ext cx="415479" cy="598000"/>
            <a:chOff x="5892075" y="1015600"/>
            <a:chExt cx="383850" cy="448500"/>
          </a:xfrm>
        </p:grpSpPr>
        <p:sp>
          <p:nvSpPr>
            <p:cNvPr id="333" name="Google Shape;333;p21"/>
            <p:cNvSpPr/>
            <p:nvPr/>
          </p:nvSpPr>
          <p:spPr>
            <a:xfrm>
              <a:off x="5964225" y="1015600"/>
              <a:ext cx="311700" cy="448500"/>
            </a:xfrm>
            <a:prstGeom prst="rtTriangl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892075" y="1032325"/>
              <a:ext cx="104400" cy="426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335" name="Google Shape;335;p21"/>
            <p:cNvCxnSpPr/>
            <p:nvPr/>
          </p:nvCxnSpPr>
          <p:spPr>
            <a:xfrm>
              <a:off x="5964225" y="1020100"/>
              <a:ext cx="48600" cy="6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6" name="Google Shape;336;p21"/>
          <p:cNvSpPr txBox="1"/>
          <p:nvPr/>
        </p:nvSpPr>
        <p:spPr>
          <a:xfrm>
            <a:off x="768700" y="3615833"/>
            <a:ext cx="4000000" cy="172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r>
              <a:rPr lang="en" sz="1600" b="1">
                <a:latin typeface="Roche Sans"/>
                <a:ea typeface="Roche Sans"/>
                <a:cs typeface="Roche Sans"/>
                <a:sym typeface="Roche Sans"/>
              </a:rPr>
              <a:t>Paciente</a:t>
            </a:r>
            <a:endParaRPr sz="1600" b="1">
              <a:latin typeface="Roche Sans"/>
              <a:ea typeface="Roche Sans"/>
              <a:cs typeface="Roche Sans"/>
              <a:sym typeface="Roche Sans"/>
            </a:endParaRPr>
          </a:p>
          <a:p>
            <a:pPr marL="609585" indent="-406390">
              <a:buSzPts val="1200"/>
              <a:buFont typeface="Roche Sans Light"/>
              <a:buChar char="●"/>
            </a:pP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Realizar ejercicios de rehabilitación con el móvil, tablet, o ordenador</a:t>
            </a:r>
            <a:endParaRPr sz="1600">
              <a:latin typeface="Roche Sans Light"/>
              <a:ea typeface="Roche Sans Light"/>
              <a:cs typeface="Roche Sans Light"/>
              <a:sym typeface="Roche Sans Light"/>
            </a:endParaRPr>
          </a:p>
          <a:p>
            <a:pPr marL="609585" indent="-406390">
              <a:buSzPts val="1200"/>
              <a:buFont typeface="Roche Sans Light"/>
              <a:buChar char="●"/>
            </a:pPr>
            <a:r>
              <a:rPr lang="en" sz="1600">
                <a:latin typeface="Roche Sans Light"/>
                <a:ea typeface="Roche Sans Light"/>
                <a:cs typeface="Roche Sans Light"/>
                <a:sym typeface="Roche Sans Light"/>
              </a:rPr>
              <a:t>El nivel de dificultad se ajusta automáticamente</a:t>
            </a:r>
            <a:endParaRPr sz="1600" b="1">
              <a:latin typeface="Roche Sans"/>
              <a:ea typeface="Roche Sans"/>
              <a:cs typeface="Roche Sans"/>
              <a:sym typeface="Roche Sans"/>
            </a:endParaRPr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17">
            <a:alphaModFix/>
          </a:blip>
          <a:srcRect l="15050" t="32937" r="14650" b="2807"/>
          <a:stretch/>
        </p:blipFill>
        <p:spPr>
          <a:xfrm>
            <a:off x="5100001" y="1341367"/>
            <a:ext cx="2899201" cy="2012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71"/>
          <p:cNvGrpSpPr/>
          <p:nvPr/>
        </p:nvGrpSpPr>
        <p:grpSpPr>
          <a:xfrm>
            <a:off x="0" y="1004607"/>
            <a:ext cx="12192000" cy="5850904"/>
            <a:chOff x="0" y="111486"/>
            <a:chExt cx="12192000" cy="5850904"/>
          </a:xfrm>
        </p:grpSpPr>
        <p:pic>
          <p:nvPicPr>
            <p:cNvPr id="485" name="Google Shape;485;p71" descr="A picture containing sky, outdoor&#10;&#10;Description automatically generated"/>
            <p:cNvPicPr preferRelativeResize="0"/>
            <p:nvPr/>
          </p:nvPicPr>
          <p:blipFill rotWithShape="1">
            <a:blip r:embed="rId3">
              <a:alphaModFix amt="80000"/>
            </a:blip>
            <a:srcRect t="-341"/>
            <a:stretch/>
          </p:blipFill>
          <p:spPr>
            <a:xfrm>
              <a:off x="0" y="111486"/>
              <a:ext cx="12192000" cy="58509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6" name="Google Shape;486;p71"/>
            <p:cNvGrpSpPr/>
            <p:nvPr/>
          </p:nvGrpSpPr>
          <p:grpSpPr>
            <a:xfrm>
              <a:off x="0" y="118981"/>
              <a:ext cx="12192000" cy="4958400"/>
              <a:chOff x="0" y="461017"/>
              <a:chExt cx="12192000" cy="4958400"/>
            </a:xfrm>
          </p:grpSpPr>
          <p:sp>
            <p:nvSpPr>
              <p:cNvPr id="487" name="Google Shape;487;p71"/>
              <p:cNvSpPr/>
              <p:nvPr/>
            </p:nvSpPr>
            <p:spPr>
              <a:xfrm>
                <a:off x="0" y="461017"/>
                <a:ext cx="12192000" cy="49584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2000">
                    <a:schemeClr val="lt1"/>
                  </a:gs>
                  <a:gs pos="99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7500" rIns="68575" bIns="675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  <a:buFont typeface="Arial"/>
                  <a:buNone/>
                </a:pPr>
                <a:endParaRPr sz="20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1"/>
              <p:cNvSpPr/>
              <p:nvPr/>
            </p:nvSpPr>
            <p:spPr>
              <a:xfrm>
                <a:off x="0" y="461017"/>
                <a:ext cx="12192000" cy="1641900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2000">
                    <a:schemeClr val="lt1"/>
                  </a:gs>
                  <a:gs pos="99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68575" tIns="67500" rIns="68575" bIns="675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  <a:buFont typeface="Arial"/>
                  <a:buNone/>
                </a:pPr>
                <a:endParaRPr sz="20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489" name="Google Shape;489;p71"/>
          <p:cNvSpPr txBox="1">
            <a:spLocks noGrp="1"/>
          </p:cNvSpPr>
          <p:nvPr>
            <p:ph type="title"/>
          </p:nvPr>
        </p:nvSpPr>
        <p:spPr>
          <a:xfrm>
            <a:off x="511175" y="461017"/>
            <a:ext cx="972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2900" b="0">
                <a:solidFill>
                  <a:srgbClr val="000000"/>
                </a:solidFill>
                <a:latin typeface="Roche Sans Medium"/>
                <a:ea typeface="Roche Sans Medium"/>
                <a:cs typeface="Roche Sans Medium"/>
                <a:sym typeface="Roche Sans Medium"/>
              </a:rPr>
              <a:t>Evaluación del impacto</a:t>
            </a:r>
            <a:endParaRPr sz="2900" b="0">
              <a:solidFill>
                <a:srgbClr val="000000"/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490" name="Google Shape;490;p71"/>
          <p:cNvSpPr txBox="1">
            <a:spLocks noGrp="1"/>
          </p:cNvSpPr>
          <p:nvPr>
            <p:ph type="body" idx="1"/>
          </p:nvPr>
        </p:nvSpPr>
        <p:spPr>
          <a:xfrm>
            <a:off x="393341" y="878695"/>
            <a:ext cx="97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8525" indent="0">
              <a:lnSpc>
                <a:spcPct val="110000"/>
              </a:lnSpc>
              <a:spcBef>
                <a:spcPts val="1333"/>
              </a:spcBef>
              <a:buSzPts val="1400"/>
            </a:pPr>
            <a:r>
              <a:rPr lang="en" sz="2400" i="0">
                <a:solidFill>
                  <a:schemeClr val="lt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Compromiso con los resultados</a:t>
            </a:r>
            <a:endParaRPr sz="2400" i="0">
              <a:solidFill>
                <a:schemeClr val="lt2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grpSp>
        <p:nvGrpSpPr>
          <p:cNvPr id="491" name="Google Shape;491;p71"/>
          <p:cNvGrpSpPr/>
          <p:nvPr/>
        </p:nvGrpSpPr>
        <p:grpSpPr>
          <a:xfrm>
            <a:off x="9597025" y="2620015"/>
            <a:ext cx="2160000" cy="3095249"/>
            <a:chOff x="9597025" y="2619898"/>
            <a:chExt cx="2160000" cy="3219300"/>
          </a:xfrm>
        </p:grpSpPr>
        <p:sp>
          <p:nvSpPr>
            <p:cNvPr id="492" name="Google Shape;492;p71"/>
            <p:cNvSpPr/>
            <p:nvPr/>
          </p:nvSpPr>
          <p:spPr>
            <a:xfrm>
              <a:off x="9597025" y="2619898"/>
              <a:ext cx="2160000" cy="3219300"/>
            </a:xfrm>
            <a:prstGeom prst="rect">
              <a:avLst/>
            </a:prstGeom>
            <a:solidFill>
              <a:schemeClr val="lt1">
                <a:alpha val="86270"/>
              </a:schemeClr>
            </a:solidFill>
            <a:ln>
              <a:noFill/>
            </a:ln>
          </p:spPr>
          <p:txBody>
            <a:bodyPr spcFirstLastPara="1" wrap="square" lIns="68575" tIns="67500" rIns="68575" bIns="6750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endParaRPr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3" name="Google Shape;493;p71"/>
            <p:cNvSpPr txBox="1"/>
            <p:nvPr/>
          </p:nvSpPr>
          <p:spPr>
            <a:xfrm>
              <a:off x="9687025" y="4394052"/>
              <a:ext cx="1980000" cy="83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6933" algn="ctr">
                <a:buClr>
                  <a:srgbClr val="231F20"/>
                </a:buClr>
                <a:buSzPts val="1400"/>
              </a:pP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Incremento de la </a:t>
              </a:r>
              <a:r>
                <a:rPr lang="en" sz="1700" b="1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adherencia</a:t>
              </a:r>
              <a:r>
                <a:rPr lang="en" sz="1700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 </a:t>
              </a: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a los tratamientos</a:t>
              </a:r>
              <a:endParaRPr sz="1700" kern="0">
                <a:solidFill>
                  <a:srgbClr val="231F2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494" name="Google Shape;494;p7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879914" y="2726838"/>
              <a:ext cx="1594222" cy="14892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71"/>
          <p:cNvSpPr/>
          <p:nvPr/>
        </p:nvSpPr>
        <p:spPr>
          <a:xfrm>
            <a:off x="511175" y="1748725"/>
            <a:ext cx="1124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8" rIns="91426" bIns="45698" anchor="t" anchorCtr="0">
            <a:noAutofit/>
          </a:bodyPr>
          <a:lstStyle/>
          <a:p>
            <a:pPr algn="ctr">
              <a:buClr>
                <a:srgbClr val="0066CC"/>
              </a:buClr>
              <a:buSzPts val="1800"/>
              <a:buFont typeface="Arial"/>
              <a:buNone/>
            </a:pPr>
            <a:r>
              <a:rPr lang="en" sz="2000" b="1" kern="0">
                <a:solidFill>
                  <a:srgbClr val="0066CC"/>
                </a:solidFill>
                <a:latin typeface="Roche Sans"/>
                <a:ea typeface="Roche Sans"/>
                <a:cs typeface="Roche Sans"/>
                <a:sym typeface="Roche Sans"/>
              </a:rPr>
              <a:t>Atención integral </a:t>
            </a:r>
            <a:r>
              <a:rPr lang="en" sz="2000" kern="0">
                <a:solidFill>
                  <a:srgbClr val="0066CC"/>
                </a:solidFill>
                <a:latin typeface="Roche Sans"/>
                <a:ea typeface="Roche Sans"/>
                <a:cs typeface="Roche Sans"/>
                <a:sym typeface="Roche Sans"/>
              </a:rPr>
              <a:t>al paciente pluripatológico post-ictus para </a:t>
            </a:r>
            <a:r>
              <a:rPr lang="en" sz="2000" b="1" kern="0">
                <a:solidFill>
                  <a:srgbClr val="0066CC"/>
                </a:solidFill>
                <a:latin typeface="Roche Sans"/>
                <a:ea typeface="Roche Sans"/>
                <a:cs typeface="Roche Sans"/>
                <a:sym typeface="Roche Sans"/>
              </a:rPr>
              <a:t>la mejora de resultados en salud </a:t>
            </a:r>
            <a:r>
              <a:rPr lang="en" sz="2000" kern="0">
                <a:solidFill>
                  <a:srgbClr val="0066CC"/>
                </a:solidFill>
                <a:latin typeface="Roche Sans"/>
                <a:ea typeface="Roche Sans"/>
                <a:cs typeface="Roche Sans"/>
                <a:sym typeface="Roche Sans"/>
              </a:rPr>
              <a:t>y el </a:t>
            </a:r>
            <a:r>
              <a:rPr lang="en" sz="2000" b="1" kern="0">
                <a:solidFill>
                  <a:srgbClr val="0066CC"/>
                </a:solidFill>
                <a:latin typeface="Roche Sans"/>
                <a:ea typeface="Roche Sans"/>
                <a:cs typeface="Roche Sans"/>
                <a:sym typeface="Roche Sans"/>
              </a:rPr>
              <a:t>mejor uso de recursos asistenciales </a:t>
            </a:r>
            <a:endParaRPr sz="2000" b="1" kern="0">
              <a:solidFill>
                <a:srgbClr val="0066CC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  <p:grpSp>
        <p:nvGrpSpPr>
          <p:cNvPr id="496" name="Google Shape;496;p71"/>
          <p:cNvGrpSpPr/>
          <p:nvPr/>
        </p:nvGrpSpPr>
        <p:grpSpPr>
          <a:xfrm>
            <a:off x="511175" y="2619900"/>
            <a:ext cx="2160000" cy="3095102"/>
            <a:chOff x="511175" y="2619898"/>
            <a:chExt cx="2160000" cy="3095100"/>
          </a:xfrm>
        </p:grpSpPr>
        <p:sp>
          <p:nvSpPr>
            <p:cNvPr id="497" name="Google Shape;497;p71"/>
            <p:cNvSpPr/>
            <p:nvPr/>
          </p:nvSpPr>
          <p:spPr>
            <a:xfrm>
              <a:off x="511175" y="2619898"/>
              <a:ext cx="2160000" cy="3095100"/>
            </a:xfrm>
            <a:prstGeom prst="rect">
              <a:avLst/>
            </a:prstGeom>
            <a:solidFill>
              <a:schemeClr val="lt1">
                <a:alpha val="86270"/>
              </a:schemeClr>
            </a:solidFill>
            <a:ln>
              <a:noFill/>
            </a:ln>
          </p:spPr>
          <p:txBody>
            <a:bodyPr spcFirstLastPara="1" wrap="square" lIns="68575" tIns="67500" rIns="68575" bIns="6750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endParaRPr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pic>
          <p:nvPicPr>
            <p:cNvPr id="498" name="Google Shape;498;p7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058" y="2757798"/>
              <a:ext cx="1548000" cy="172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9" name="Google Shape;499;p71"/>
            <p:cNvSpPr txBox="1"/>
            <p:nvPr/>
          </p:nvSpPr>
          <p:spPr>
            <a:xfrm>
              <a:off x="617068" y="4394053"/>
              <a:ext cx="1979400" cy="104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6933" algn="ctr">
                <a:buClr>
                  <a:srgbClr val="231F20"/>
                </a:buClr>
                <a:buSzPts val="1400"/>
              </a:pP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Disminución de los </a:t>
              </a:r>
              <a:r>
                <a:rPr lang="en" sz="1700" b="1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reingresos </a:t>
              </a: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asociados a las patologías de riesgo</a:t>
              </a:r>
              <a:endParaRPr sz="1700" kern="0">
                <a:solidFill>
                  <a:srgbClr val="231F2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</p:grpSp>
      <p:grpSp>
        <p:nvGrpSpPr>
          <p:cNvPr id="500" name="Google Shape;500;p71"/>
          <p:cNvGrpSpPr/>
          <p:nvPr/>
        </p:nvGrpSpPr>
        <p:grpSpPr>
          <a:xfrm>
            <a:off x="5054101" y="2593999"/>
            <a:ext cx="2160000" cy="3120900"/>
            <a:chOff x="5054101" y="2593998"/>
            <a:chExt cx="2160000" cy="3120900"/>
          </a:xfrm>
        </p:grpSpPr>
        <p:sp>
          <p:nvSpPr>
            <p:cNvPr id="501" name="Google Shape;501;p71"/>
            <p:cNvSpPr/>
            <p:nvPr/>
          </p:nvSpPr>
          <p:spPr>
            <a:xfrm>
              <a:off x="5054101" y="2593998"/>
              <a:ext cx="2160000" cy="3120900"/>
            </a:xfrm>
            <a:prstGeom prst="rect">
              <a:avLst/>
            </a:prstGeom>
            <a:solidFill>
              <a:schemeClr val="lt1">
                <a:alpha val="86270"/>
              </a:schemeClr>
            </a:solidFill>
            <a:ln>
              <a:noFill/>
            </a:ln>
          </p:spPr>
          <p:txBody>
            <a:bodyPr spcFirstLastPara="1" wrap="square" lIns="68575" tIns="67500" rIns="68575" bIns="6750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endParaRPr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71"/>
            <p:cNvSpPr txBox="1"/>
            <p:nvPr/>
          </p:nvSpPr>
          <p:spPr>
            <a:xfrm>
              <a:off x="5144100" y="4394052"/>
              <a:ext cx="19800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6933" algn="ctr">
                <a:buClr>
                  <a:srgbClr val="231F20"/>
                </a:buClr>
                <a:buSzPts val="1400"/>
              </a:pP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Incremento de días de</a:t>
              </a:r>
              <a:r>
                <a:rPr lang="en" sz="1700" b="1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 rehabilitación </a:t>
              </a: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efectiva</a:t>
              </a:r>
              <a:endParaRPr sz="1700" kern="0">
                <a:solidFill>
                  <a:srgbClr val="231F2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503" name="Google Shape;503;p71" descr="A close up of a 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93192" y="2725349"/>
              <a:ext cx="1594222" cy="14892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4" name="Google Shape;504;p71"/>
          <p:cNvGrpSpPr/>
          <p:nvPr/>
        </p:nvGrpSpPr>
        <p:grpSpPr>
          <a:xfrm>
            <a:off x="7325565" y="2589967"/>
            <a:ext cx="2600171" cy="3125100"/>
            <a:chOff x="7325564" y="2589964"/>
            <a:chExt cx="2600171" cy="3125100"/>
          </a:xfrm>
        </p:grpSpPr>
        <p:sp>
          <p:nvSpPr>
            <p:cNvPr id="505" name="Google Shape;505;p71"/>
            <p:cNvSpPr/>
            <p:nvPr/>
          </p:nvSpPr>
          <p:spPr>
            <a:xfrm>
              <a:off x="7325564" y="2589964"/>
              <a:ext cx="2160000" cy="3125100"/>
            </a:xfrm>
            <a:prstGeom prst="rect">
              <a:avLst/>
            </a:prstGeom>
            <a:solidFill>
              <a:schemeClr val="lt1">
                <a:alpha val="86270"/>
              </a:schemeClr>
            </a:solidFill>
            <a:ln>
              <a:noFill/>
            </a:ln>
          </p:spPr>
          <p:txBody>
            <a:bodyPr spcFirstLastPara="1" wrap="square" lIns="68575" tIns="67500" rIns="68575" bIns="6750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endParaRPr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6" name="Google Shape;506;p71"/>
            <p:cNvSpPr txBox="1"/>
            <p:nvPr/>
          </p:nvSpPr>
          <p:spPr>
            <a:xfrm>
              <a:off x="7392304" y="4394052"/>
              <a:ext cx="2114700" cy="10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6933" algn="ctr">
                <a:buClr>
                  <a:srgbClr val="231F20"/>
                </a:buClr>
                <a:buSzPts val="1400"/>
              </a:pP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Reducción de </a:t>
              </a:r>
              <a:r>
                <a:rPr lang="en" sz="1700" b="1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visitas innecesarias </a:t>
              </a: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a Urgencias y Especializada</a:t>
              </a:r>
              <a:endParaRPr sz="1700" kern="0">
                <a:solidFill>
                  <a:srgbClr val="231F2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507" name="Google Shape;507;p7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06635" y="2694383"/>
              <a:ext cx="2219100" cy="1362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8" name="Google Shape;508;p71"/>
          <p:cNvGrpSpPr/>
          <p:nvPr/>
        </p:nvGrpSpPr>
        <p:grpSpPr>
          <a:xfrm>
            <a:off x="2771735" y="2620905"/>
            <a:ext cx="2162700" cy="3094200"/>
            <a:chOff x="2771732" y="2620905"/>
            <a:chExt cx="2162700" cy="3094200"/>
          </a:xfrm>
        </p:grpSpPr>
        <p:sp>
          <p:nvSpPr>
            <p:cNvPr id="509" name="Google Shape;509;p71"/>
            <p:cNvSpPr/>
            <p:nvPr/>
          </p:nvSpPr>
          <p:spPr>
            <a:xfrm>
              <a:off x="2782638" y="2620905"/>
              <a:ext cx="2141400" cy="3094200"/>
            </a:xfrm>
            <a:prstGeom prst="rect">
              <a:avLst/>
            </a:prstGeom>
            <a:solidFill>
              <a:schemeClr val="lt1">
                <a:alpha val="86270"/>
              </a:schemeClr>
            </a:solidFill>
            <a:ln>
              <a:noFill/>
            </a:ln>
          </p:spPr>
          <p:txBody>
            <a:bodyPr spcFirstLastPara="1" wrap="square" lIns="68575" tIns="67500" rIns="68575" bIns="67500" anchor="t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  <a:buFont typeface="Arial"/>
                <a:buNone/>
              </a:pPr>
              <a:endParaRPr sz="2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71"/>
            <p:cNvSpPr txBox="1"/>
            <p:nvPr/>
          </p:nvSpPr>
          <p:spPr>
            <a:xfrm>
              <a:off x="2863317" y="4394052"/>
              <a:ext cx="1980000" cy="978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6933" algn="ctr">
                <a:buClr>
                  <a:srgbClr val="231F20"/>
                </a:buClr>
                <a:buSzPts val="1400"/>
              </a:pP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Reducción de la </a:t>
              </a:r>
              <a:r>
                <a:rPr lang="en" sz="1700" b="1" kern="0">
                  <a:solidFill>
                    <a:srgbClr val="808285"/>
                  </a:solidFill>
                  <a:latin typeface="Roche Sans"/>
                  <a:ea typeface="Roche Sans"/>
                  <a:cs typeface="Roche Sans"/>
                  <a:sym typeface="Roche Sans"/>
                </a:rPr>
                <a:t>recurrencia </a:t>
              </a:r>
              <a:r>
                <a:rPr lang="en" sz="1700" kern="0">
                  <a:solidFill>
                    <a:srgbClr val="231F20"/>
                  </a:solidFill>
                  <a:latin typeface="Roche Sans"/>
                  <a:ea typeface="Roche Sans"/>
                  <a:cs typeface="Roche Sans"/>
                  <a:sym typeface="Roche Sans"/>
                </a:rPr>
                <a:t>de ictus</a:t>
              </a:r>
              <a:r>
                <a:rPr lang="en" sz="1700" b="1" kern="0">
                  <a:solidFill>
                    <a:srgbClr val="0071BE"/>
                  </a:solidFill>
                  <a:latin typeface="Roche Sans"/>
                  <a:ea typeface="Roche Sans"/>
                  <a:cs typeface="Roche Sans"/>
                  <a:sym typeface="Roche Sans"/>
                </a:rPr>
                <a:t/>
              </a:r>
              <a:br>
                <a:rPr lang="en" sz="1700" b="1" kern="0">
                  <a:solidFill>
                    <a:srgbClr val="0071BE"/>
                  </a:solidFill>
                  <a:latin typeface="Roche Sans"/>
                  <a:ea typeface="Roche Sans"/>
                  <a:cs typeface="Roche Sans"/>
                  <a:sym typeface="Roche Sans"/>
                </a:rPr>
              </a:br>
              <a:endParaRPr sz="1700" kern="0" baseline="3000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endParaRPr>
            </a:p>
          </p:txBody>
        </p:sp>
        <p:pic>
          <p:nvPicPr>
            <p:cNvPr id="511" name="Google Shape;511;p7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771732" y="2883303"/>
              <a:ext cx="2162700" cy="14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71"/>
          <p:cNvSpPr/>
          <p:nvPr/>
        </p:nvSpPr>
        <p:spPr>
          <a:xfrm>
            <a:off x="-178203" y="5978084"/>
            <a:ext cx="12662400" cy="905600"/>
          </a:xfrm>
          <a:prstGeom prst="chevron">
            <a:avLst>
              <a:gd name="adj" fmla="val 15218"/>
            </a:avLst>
          </a:prstGeom>
          <a:solidFill>
            <a:srgbClr val="0066CC">
              <a:alpha val="60390"/>
            </a:srgbClr>
          </a:solidFill>
          <a:ln>
            <a:noFill/>
          </a:ln>
        </p:spPr>
        <p:txBody>
          <a:bodyPr spcFirstLastPara="1" wrap="square" lIns="91426" tIns="89994" rIns="91426" bIns="89994" anchor="ctr" anchorCtr="0">
            <a:noAutofit/>
          </a:bodyPr>
          <a:lstStyle/>
          <a:p>
            <a:pPr indent="457167" algn="ctr">
              <a:buClr>
                <a:srgbClr val="FFFFFF"/>
              </a:buClr>
              <a:buSzPts val="1500"/>
            </a:pPr>
            <a:r>
              <a:rPr lang="en" sz="2100" i="1" kern="0">
                <a:solidFill>
                  <a:srgbClr val="FFFFFF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Nuestro compromiso con los resultados se basa en un modelo de colaboración de riesgo compartido </a:t>
            </a:r>
            <a:endParaRPr sz="2100" i="1" kern="0">
              <a:solidFill>
                <a:srgbClr val="FFFFFF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513" name="Google Shape;513;p71"/>
          <p:cNvSpPr/>
          <p:nvPr/>
        </p:nvSpPr>
        <p:spPr>
          <a:xfrm>
            <a:off x="0" y="-133"/>
            <a:ext cx="4372000" cy="325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Roche Sans"/>
                <a:ea typeface="Roche Sans"/>
                <a:cs typeface="Roche Sans"/>
                <a:sym typeface="Roche Sans"/>
              </a:rPr>
              <a:t>Definición final pendiente consensuar</a:t>
            </a:r>
            <a:endParaRPr sz="1900" kern="0">
              <a:solidFill>
                <a:srgbClr val="000000"/>
              </a:solidFill>
              <a:latin typeface="Roche Sans"/>
              <a:ea typeface="Roche Sans"/>
              <a:cs typeface="Roche Sans"/>
              <a:sym typeface="Roche Sans"/>
            </a:endParaRPr>
          </a:p>
        </p:txBody>
      </p:sp>
    </p:spTree>
    <p:extLst>
      <p:ext uri="{BB962C8B-B14F-4D97-AF65-F5344CB8AC3E}">
        <p14:creationId xmlns:p14="http://schemas.microsoft.com/office/powerpoint/2010/main" val="369919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7/09/2021"/>
</p:tagLst>
</file>

<file path=ppt/theme/theme1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bas">
  <a:themeElements>
    <a:clrScheme name="cobas">
      <a:dk1>
        <a:srgbClr val="000000"/>
      </a:dk1>
      <a:lt1>
        <a:srgbClr val="FFFFFF"/>
      </a:lt1>
      <a:dk2>
        <a:srgbClr val="808285"/>
      </a:dk2>
      <a:lt2>
        <a:srgbClr val="000000"/>
      </a:lt2>
      <a:accent1>
        <a:srgbClr val="00925B"/>
      </a:accent1>
      <a:accent2>
        <a:srgbClr val="00A3AD"/>
      </a:accent2>
      <a:accent3>
        <a:srgbClr val="0066CC"/>
      </a:accent3>
      <a:accent4>
        <a:srgbClr val="006747"/>
      </a:accent4>
      <a:accent5>
        <a:srgbClr val="007377"/>
      </a:accent5>
      <a:accent6>
        <a:srgbClr val="003B5C"/>
      </a:accent6>
      <a:hlink>
        <a:srgbClr val="0066CC"/>
      </a:hlink>
      <a:folHlink>
        <a:srgbClr val="00A3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TMS">
  <a:themeElements>
    <a:clrScheme name="GTMS FINAL">
      <a:dk1>
        <a:srgbClr val="2D2E2D"/>
      </a:dk1>
      <a:lt1>
        <a:srgbClr val="FFFFFF"/>
      </a:lt1>
      <a:dk2>
        <a:srgbClr val="1F497D"/>
      </a:dk2>
      <a:lt2>
        <a:srgbClr val="EEECE1"/>
      </a:lt2>
      <a:accent1>
        <a:srgbClr val="009ED2"/>
      </a:accent1>
      <a:accent2>
        <a:srgbClr val="E26B1B"/>
      </a:accent2>
      <a:accent3>
        <a:srgbClr val="D7A680"/>
      </a:accent3>
      <a:accent4>
        <a:srgbClr val="F5954D"/>
      </a:accent4>
      <a:accent5>
        <a:srgbClr val="964813"/>
      </a:accent5>
      <a:accent6>
        <a:srgbClr val="F79646"/>
      </a:accent6>
      <a:hlink>
        <a:srgbClr val="009EFF"/>
      </a:hlink>
      <a:folHlink>
        <a:srgbClr val="009E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418</Words>
  <Application>Microsoft Office PowerPoint</Application>
  <PresentationFormat>Personalització</PresentationFormat>
  <Paragraphs>104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Títols de les diapositives</vt:lpstr>
      </vt:variant>
      <vt:variant>
        <vt:i4>6</vt:i4>
      </vt:variant>
    </vt:vector>
  </HeadingPairs>
  <TitlesOfParts>
    <vt:vector size="9" baseType="lpstr">
      <vt:lpstr>Disseny personalitzat</vt:lpstr>
      <vt:lpstr>1_cobas</vt:lpstr>
      <vt:lpstr>GTMS</vt:lpstr>
      <vt:lpstr>Proyecto Strack</vt:lpstr>
      <vt:lpstr>Introducción de innovaciones a partir del alta Resumen de la definición del proceso futuro: punto de vista paciente  </vt:lpstr>
      <vt:lpstr>Presentació del PowerPoint</vt:lpstr>
      <vt:lpstr>Presentació del PowerPoint</vt:lpstr>
      <vt:lpstr>Introducción de innovaciones de rehabilitación</vt:lpstr>
      <vt:lpstr>Evaluación del impacto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HUB, Audiovisuals</dc:creator>
  <cp:lastModifiedBy>Cardona Portela, Pere</cp:lastModifiedBy>
  <cp:revision>326</cp:revision>
  <cp:lastPrinted>2019-06-06T14:38:56Z</cp:lastPrinted>
  <dcterms:created xsi:type="dcterms:W3CDTF">2018-07-04T09:07:11Z</dcterms:created>
  <dcterms:modified xsi:type="dcterms:W3CDTF">2022-08-31T15:22:31Z</dcterms:modified>
</cp:coreProperties>
</file>