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71" r:id="rId6"/>
    <p:sldId id="262" r:id="rId7"/>
    <p:sldId id="263" r:id="rId8"/>
    <p:sldId id="260" r:id="rId9"/>
    <p:sldId id="264" r:id="rId10"/>
    <p:sldId id="261" r:id="rId11"/>
    <p:sldId id="259" r:id="rId12"/>
    <p:sldId id="265" r:id="rId13"/>
    <p:sldId id="272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53"/>
  </p:normalViewPr>
  <p:slideViewPr>
    <p:cSldViewPr snapToGrid="0">
      <p:cViewPr varScale="1">
        <p:scale>
          <a:sx n="81" d="100"/>
          <a:sy n="81" d="100"/>
        </p:scale>
        <p:origin x="1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95C1E-76E6-40F6-8500-625D49CAA9B9}" type="doc">
      <dgm:prSet loTypeId="urn:microsoft.com/office/officeart/2005/8/layout/process3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CA0C6B-1740-45FC-A5D4-290E9789EBCE}">
      <dgm:prSet custT="1"/>
      <dgm:spPr/>
      <dgm:t>
        <a:bodyPr/>
        <a:lstStyle/>
        <a:p>
          <a:r>
            <a:rPr lang="es-ES" sz="2000" dirty="0"/>
            <a:t>Humanización: </a:t>
          </a:r>
          <a:endParaRPr lang="en-US" sz="2000" dirty="0"/>
        </a:p>
      </dgm:t>
    </dgm:pt>
    <dgm:pt modelId="{2452940A-6751-4353-A3CB-F80B8512F87E}" type="parTrans" cxnId="{4B7DA689-4DB1-4777-B791-A66DA821EB89}">
      <dgm:prSet/>
      <dgm:spPr/>
      <dgm:t>
        <a:bodyPr/>
        <a:lstStyle/>
        <a:p>
          <a:endParaRPr lang="en-US" sz="4800"/>
        </a:p>
      </dgm:t>
    </dgm:pt>
    <dgm:pt modelId="{29866814-BE32-4A4C-9B92-0A9A8251248F}" type="sibTrans" cxnId="{4B7DA689-4DB1-4777-B791-A66DA821EB89}">
      <dgm:prSet custT="1"/>
      <dgm:spPr/>
      <dgm:t>
        <a:bodyPr/>
        <a:lstStyle/>
        <a:p>
          <a:endParaRPr lang="en-US" sz="1600" dirty="0"/>
        </a:p>
      </dgm:t>
    </dgm:pt>
    <dgm:pt modelId="{DB4B2DE9-94BA-44FF-9D0B-09812B7583F2}">
      <dgm:prSet custT="1"/>
      <dgm:spPr/>
      <dgm:t>
        <a:bodyPr/>
        <a:lstStyle/>
        <a:p>
          <a:r>
            <a:rPr lang="es-ES" sz="1800" dirty="0"/>
            <a:t>25. No impedir la presencia de padres ni la participación en sus cuidados</a:t>
          </a:r>
          <a:endParaRPr lang="en-US" sz="1800" dirty="0"/>
        </a:p>
      </dgm:t>
    </dgm:pt>
    <dgm:pt modelId="{43EBCED7-2BEE-46D6-9FE6-E55C2EDE252D}" type="parTrans" cxnId="{07FDAA84-437F-4201-A881-10BEDEA57C87}">
      <dgm:prSet/>
      <dgm:spPr/>
      <dgm:t>
        <a:bodyPr/>
        <a:lstStyle/>
        <a:p>
          <a:endParaRPr lang="en-US" sz="4800"/>
        </a:p>
      </dgm:t>
    </dgm:pt>
    <dgm:pt modelId="{762022CC-9858-4D28-BE22-3D509E0A7910}" type="sibTrans" cxnId="{07FDAA84-437F-4201-A881-10BEDEA57C87}">
      <dgm:prSet custT="1"/>
      <dgm:spPr/>
      <dgm:t>
        <a:bodyPr/>
        <a:lstStyle/>
        <a:p>
          <a:endParaRPr lang="en-US" sz="1600"/>
        </a:p>
      </dgm:t>
    </dgm:pt>
    <dgm:pt modelId="{5D354D3A-C48A-4F0E-BBE8-DAC109B2A217}">
      <dgm:prSet custT="1"/>
      <dgm:spPr/>
      <dgm:t>
        <a:bodyPr/>
        <a:lstStyle/>
        <a:p>
          <a:r>
            <a:rPr lang="es-ES" sz="1800" dirty="0"/>
            <a:t>7. No impedir de forma rutinaria la presencia de padres durante procedimientos</a:t>
          </a:r>
          <a:endParaRPr lang="en-US" sz="1800" dirty="0"/>
        </a:p>
      </dgm:t>
    </dgm:pt>
    <dgm:pt modelId="{FA974C4A-A912-4936-8FD5-C0FA5D60D0FD}" type="parTrans" cxnId="{F170D680-8861-47A0-AA36-C6444D8B64DD}">
      <dgm:prSet/>
      <dgm:spPr/>
      <dgm:t>
        <a:bodyPr/>
        <a:lstStyle/>
        <a:p>
          <a:endParaRPr lang="en-US" sz="4800"/>
        </a:p>
      </dgm:t>
    </dgm:pt>
    <dgm:pt modelId="{22CCAF57-0618-487F-8218-8B6478862649}" type="sibTrans" cxnId="{F170D680-8861-47A0-AA36-C6444D8B64DD}">
      <dgm:prSet custT="1"/>
      <dgm:spPr/>
      <dgm:t>
        <a:bodyPr/>
        <a:lstStyle/>
        <a:p>
          <a:endParaRPr lang="en-US" sz="1600"/>
        </a:p>
      </dgm:t>
    </dgm:pt>
    <dgm:pt modelId="{CFAAAE42-D552-4A14-8659-DB05109A9A73}">
      <dgm:prSet custT="1"/>
      <dgm:spPr/>
      <dgm:t>
        <a:bodyPr/>
        <a:lstStyle/>
        <a:p>
          <a:r>
            <a:rPr lang="es-ES" sz="1800" dirty="0"/>
            <a:t>22. No impedir la presencia de padres durante la RCP	</a:t>
          </a:r>
          <a:endParaRPr lang="en-US" sz="1800" dirty="0"/>
        </a:p>
      </dgm:t>
    </dgm:pt>
    <dgm:pt modelId="{73091FF8-DC3D-4405-9AD4-B2B234343E0B}" type="parTrans" cxnId="{2B523D4E-4489-4306-9498-D5DD42D31AF6}">
      <dgm:prSet/>
      <dgm:spPr/>
      <dgm:t>
        <a:bodyPr/>
        <a:lstStyle/>
        <a:p>
          <a:endParaRPr lang="en-US" sz="4800"/>
        </a:p>
      </dgm:t>
    </dgm:pt>
    <dgm:pt modelId="{889FCD2F-0F12-45D3-9E41-A155AC261CBF}" type="sibTrans" cxnId="{2B523D4E-4489-4306-9498-D5DD42D31AF6}">
      <dgm:prSet custT="1"/>
      <dgm:spPr/>
      <dgm:t>
        <a:bodyPr/>
        <a:lstStyle/>
        <a:p>
          <a:endParaRPr lang="en-US" sz="1600"/>
        </a:p>
      </dgm:t>
    </dgm:pt>
    <dgm:pt modelId="{6196E126-8C4B-4A52-9F8F-F4FD3D4FDF5A}">
      <dgm:prSet custT="1"/>
      <dgm:spPr/>
      <dgm:t>
        <a:bodyPr/>
        <a:lstStyle/>
        <a:p>
          <a:r>
            <a:rPr lang="es-ES" sz="2000" dirty="0"/>
            <a:t>Comunicación del equipo: </a:t>
          </a:r>
          <a:endParaRPr lang="en-US" sz="2000" dirty="0"/>
        </a:p>
      </dgm:t>
    </dgm:pt>
    <dgm:pt modelId="{EF948086-C16D-4890-ACAF-357E0A8A112E}" type="parTrans" cxnId="{9A314636-41B1-40B8-9A23-32F793DBEF9A}">
      <dgm:prSet/>
      <dgm:spPr/>
      <dgm:t>
        <a:bodyPr/>
        <a:lstStyle/>
        <a:p>
          <a:endParaRPr lang="en-US" sz="4800"/>
        </a:p>
      </dgm:t>
    </dgm:pt>
    <dgm:pt modelId="{52339115-F3A7-49BF-8242-3D9314B69284}" type="sibTrans" cxnId="{9A314636-41B1-40B8-9A23-32F793DBEF9A}">
      <dgm:prSet custT="1"/>
      <dgm:spPr/>
      <dgm:t>
        <a:bodyPr/>
        <a:lstStyle/>
        <a:p>
          <a:endParaRPr lang="en-US" sz="1600" dirty="0"/>
        </a:p>
      </dgm:t>
    </dgm:pt>
    <dgm:pt modelId="{C519AFB0-3144-419F-A4BC-E437A58917CC}">
      <dgm:prSet custT="1"/>
      <dgm:spPr/>
      <dgm:t>
        <a:bodyPr/>
        <a:lstStyle/>
        <a:p>
          <a:r>
            <a:rPr lang="es-ES" sz="2000" dirty="0"/>
            <a:t>8. No realizar el pase de visita separado médico/enfermera</a:t>
          </a:r>
          <a:endParaRPr lang="en-US" sz="2000" dirty="0"/>
        </a:p>
      </dgm:t>
    </dgm:pt>
    <dgm:pt modelId="{62987BC0-DC9C-4CDE-BE14-37D08529333A}" type="parTrans" cxnId="{520CFD16-91C8-426A-91B8-2C1901FCBC01}">
      <dgm:prSet/>
      <dgm:spPr/>
      <dgm:t>
        <a:bodyPr/>
        <a:lstStyle/>
        <a:p>
          <a:endParaRPr lang="en-US" sz="4800"/>
        </a:p>
      </dgm:t>
    </dgm:pt>
    <dgm:pt modelId="{19351B47-82A3-48A4-B611-23508E861FA5}" type="sibTrans" cxnId="{520CFD16-91C8-426A-91B8-2C1901FCBC01}">
      <dgm:prSet custT="1"/>
      <dgm:spPr/>
      <dgm:t>
        <a:bodyPr/>
        <a:lstStyle/>
        <a:p>
          <a:endParaRPr lang="en-US" sz="1600"/>
        </a:p>
      </dgm:t>
    </dgm:pt>
    <dgm:pt modelId="{D471B0EB-C1FF-4E5A-8E33-A35AC1A659E9}">
      <dgm:prSet custT="1"/>
      <dgm:spPr/>
      <dgm:t>
        <a:bodyPr/>
        <a:lstStyle/>
        <a:p>
          <a:r>
            <a:rPr lang="es-ES" sz="2000" dirty="0"/>
            <a:t>17. No transmitir información al traslado de forma improvisada (SBAR)</a:t>
          </a:r>
          <a:endParaRPr lang="en-US" sz="2000" dirty="0"/>
        </a:p>
      </dgm:t>
    </dgm:pt>
    <dgm:pt modelId="{35F4EAE5-BEC5-4A52-8CE5-C63A00342949}" type="parTrans" cxnId="{A1583710-2287-4A04-B1B4-62A3E3CD68D6}">
      <dgm:prSet/>
      <dgm:spPr/>
      <dgm:t>
        <a:bodyPr/>
        <a:lstStyle/>
        <a:p>
          <a:endParaRPr lang="en-US" sz="4800"/>
        </a:p>
      </dgm:t>
    </dgm:pt>
    <dgm:pt modelId="{7107BCDE-9A20-4C0A-9B0C-0E7D608078E4}" type="sibTrans" cxnId="{A1583710-2287-4A04-B1B4-62A3E3CD68D6}">
      <dgm:prSet custT="1"/>
      <dgm:spPr/>
      <dgm:t>
        <a:bodyPr/>
        <a:lstStyle/>
        <a:p>
          <a:endParaRPr lang="en-US" sz="1600"/>
        </a:p>
      </dgm:t>
    </dgm:pt>
    <dgm:pt modelId="{2101528E-4773-4CF7-87A9-7598210AE8BC}">
      <dgm:prSet custT="1"/>
      <dgm:spPr/>
      <dgm:t>
        <a:bodyPr/>
        <a:lstStyle/>
        <a:p>
          <a:r>
            <a:rPr lang="es-ES" sz="2000" dirty="0"/>
            <a:t>Items clínicos:</a:t>
          </a:r>
          <a:endParaRPr lang="en-US" sz="2000" dirty="0"/>
        </a:p>
      </dgm:t>
    </dgm:pt>
    <dgm:pt modelId="{F4C60FE2-A561-4FAF-A492-F12CE506ED13}" type="parTrans" cxnId="{EB44C3C3-CB50-48C0-A00C-A8ABC89DBF74}">
      <dgm:prSet/>
      <dgm:spPr/>
      <dgm:t>
        <a:bodyPr/>
        <a:lstStyle/>
        <a:p>
          <a:endParaRPr lang="en-US" sz="4800"/>
        </a:p>
      </dgm:t>
    </dgm:pt>
    <dgm:pt modelId="{4A183B67-51F1-4B75-95AC-DD2C58961810}" type="sibTrans" cxnId="{EB44C3C3-CB50-48C0-A00C-A8ABC89DBF74}">
      <dgm:prSet custT="1"/>
      <dgm:spPr/>
      <dgm:t>
        <a:bodyPr/>
        <a:lstStyle/>
        <a:p>
          <a:endParaRPr lang="en-US" sz="1600"/>
        </a:p>
      </dgm:t>
    </dgm:pt>
    <dgm:pt modelId="{3FE9FB9A-6043-40F6-A16C-0A02588A5638}">
      <dgm:prSet custT="1"/>
      <dgm:spPr/>
      <dgm:t>
        <a:bodyPr/>
        <a:lstStyle/>
        <a:p>
          <a:r>
            <a:rPr lang="es-ES" sz="1400" dirty="0"/>
            <a:t>11. No administrar O2 en sedación si no hay desaturación</a:t>
          </a:r>
          <a:endParaRPr lang="en-US" sz="1400" dirty="0"/>
        </a:p>
      </dgm:t>
    </dgm:pt>
    <dgm:pt modelId="{FAB681A4-33F0-43A7-B959-C2FCE4E79835}" type="parTrans" cxnId="{15A26771-264E-4CB9-9CD7-1EC2F60F5FD4}">
      <dgm:prSet/>
      <dgm:spPr/>
      <dgm:t>
        <a:bodyPr/>
        <a:lstStyle/>
        <a:p>
          <a:endParaRPr lang="en-US" sz="4800"/>
        </a:p>
      </dgm:t>
    </dgm:pt>
    <dgm:pt modelId="{35385E5F-70B9-4DB5-8DE1-8A3572D6E04A}" type="sibTrans" cxnId="{15A26771-264E-4CB9-9CD7-1EC2F60F5FD4}">
      <dgm:prSet custT="1"/>
      <dgm:spPr/>
      <dgm:t>
        <a:bodyPr/>
        <a:lstStyle/>
        <a:p>
          <a:endParaRPr lang="en-US" sz="1600"/>
        </a:p>
      </dgm:t>
    </dgm:pt>
    <dgm:pt modelId="{858EFEE2-07F4-4298-BA79-33F2E8EBA408}">
      <dgm:prSet custT="1"/>
      <dgm:spPr/>
      <dgm:t>
        <a:bodyPr/>
        <a:lstStyle/>
        <a:p>
          <a:r>
            <a:rPr lang="es-ES" sz="1400" dirty="0"/>
            <a:t>4. No dar de alta sin supervisión a un paciente que ha recibido sedación </a:t>
          </a:r>
          <a:endParaRPr lang="en-US" sz="1400" dirty="0"/>
        </a:p>
      </dgm:t>
    </dgm:pt>
    <dgm:pt modelId="{9A77265E-7588-4BA7-BD8A-DE249C2D9AE7}" type="parTrans" cxnId="{9CAC0385-44DD-41F0-9F49-8E298F629BEE}">
      <dgm:prSet/>
      <dgm:spPr/>
      <dgm:t>
        <a:bodyPr/>
        <a:lstStyle/>
        <a:p>
          <a:endParaRPr lang="en-US" sz="4800"/>
        </a:p>
      </dgm:t>
    </dgm:pt>
    <dgm:pt modelId="{BE362943-3CEB-4C49-A38E-377ABD8EAE30}" type="sibTrans" cxnId="{9CAC0385-44DD-41F0-9F49-8E298F629BEE}">
      <dgm:prSet custT="1"/>
      <dgm:spPr/>
      <dgm:t>
        <a:bodyPr/>
        <a:lstStyle/>
        <a:p>
          <a:endParaRPr lang="en-US" sz="1600"/>
        </a:p>
      </dgm:t>
    </dgm:pt>
    <dgm:pt modelId="{6D725A1A-A00D-41AE-8ECA-016016C13B51}">
      <dgm:prSet custT="1"/>
      <dgm:spPr/>
      <dgm:t>
        <a:bodyPr/>
        <a:lstStyle/>
        <a:p>
          <a:r>
            <a:rPr lang="es-ES" sz="1400" dirty="0"/>
            <a:t>20. No mantener en VMNI al paciente con SDRA con cocientes P/F&lt;150 ó S/F &lt;200.</a:t>
          </a:r>
          <a:endParaRPr lang="en-US" sz="1400" dirty="0"/>
        </a:p>
      </dgm:t>
    </dgm:pt>
    <dgm:pt modelId="{6F310D28-AD6F-42DE-B567-CA8289C54045}" type="parTrans" cxnId="{407751A5-90EC-435F-BA74-3C7B3AC33B89}">
      <dgm:prSet/>
      <dgm:spPr/>
      <dgm:t>
        <a:bodyPr/>
        <a:lstStyle/>
        <a:p>
          <a:endParaRPr lang="en-US" sz="4800"/>
        </a:p>
      </dgm:t>
    </dgm:pt>
    <dgm:pt modelId="{2E32BF0C-9521-482C-9E1D-E81C9D26A97E}" type="sibTrans" cxnId="{407751A5-90EC-435F-BA74-3C7B3AC33B89}">
      <dgm:prSet custT="1"/>
      <dgm:spPr/>
      <dgm:t>
        <a:bodyPr/>
        <a:lstStyle/>
        <a:p>
          <a:endParaRPr lang="en-US" sz="1600"/>
        </a:p>
      </dgm:t>
    </dgm:pt>
    <dgm:pt modelId="{DC21736C-5312-424A-8F7C-92F827CB569D}">
      <dgm:prSet custT="1"/>
      <dgm:spPr/>
      <dgm:t>
        <a:bodyPr/>
        <a:lstStyle/>
        <a:p>
          <a:r>
            <a:rPr lang="es-ES" sz="1400" dirty="0"/>
            <a:t>10. No retrasar más de 3 horas ac tranexamico en traumas con hemorragia significativa </a:t>
          </a:r>
          <a:endParaRPr lang="en-US" sz="1400" dirty="0"/>
        </a:p>
      </dgm:t>
    </dgm:pt>
    <dgm:pt modelId="{7FC4DBEC-E207-429F-8FA4-027DE30BCAD0}" type="parTrans" cxnId="{D8A65254-973B-47C7-B6AE-C5CD946046A1}">
      <dgm:prSet/>
      <dgm:spPr/>
      <dgm:t>
        <a:bodyPr/>
        <a:lstStyle/>
        <a:p>
          <a:endParaRPr lang="en-US" sz="4800"/>
        </a:p>
      </dgm:t>
    </dgm:pt>
    <dgm:pt modelId="{8FE1D185-FF12-4CB2-AC28-EDAB8D74E698}" type="sibTrans" cxnId="{D8A65254-973B-47C7-B6AE-C5CD946046A1}">
      <dgm:prSet custT="1"/>
      <dgm:spPr/>
      <dgm:t>
        <a:bodyPr/>
        <a:lstStyle/>
        <a:p>
          <a:endParaRPr lang="en-US" sz="1600"/>
        </a:p>
      </dgm:t>
    </dgm:pt>
    <dgm:pt modelId="{B6F81811-5DF6-4539-8D8E-8DB41FB6750F}">
      <dgm:prSet custT="1"/>
      <dgm:spPr/>
      <dgm:t>
        <a:bodyPr/>
        <a:lstStyle/>
        <a:p>
          <a:r>
            <a:rPr lang="es-ES" sz="1400" dirty="0"/>
            <a:t>12. No retrasar más de 48h valoración nutricional</a:t>
          </a:r>
          <a:endParaRPr lang="en-US" sz="1400" dirty="0"/>
        </a:p>
      </dgm:t>
    </dgm:pt>
    <dgm:pt modelId="{39EFFECD-2202-4A39-9301-1C29FFABBDA7}" type="parTrans" cxnId="{EAC11473-7B5A-45A2-A45D-172C84302678}">
      <dgm:prSet/>
      <dgm:spPr/>
      <dgm:t>
        <a:bodyPr/>
        <a:lstStyle/>
        <a:p>
          <a:endParaRPr lang="en-US" sz="4800"/>
        </a:p>
      </dgm:t>
    </dgm:pt>
    <dgm:pt modelId="{9EE40C39-AB91-415D-BA97-0723BB17FEBA}" type="sibTrans" cxnId="{EAC11473-7B5A-45A2-A45D-172C84302678}">
      <dgm:prSet custT="1"/>
      <dgm:spPr/>
      <dgm:t>
        <a:bodyPr/>
        <a:lstStyle/>
        <a:p>
          <a:endParaRPr lang="en-US" sz="1600"/>
        </a:p>
      </dgm:t>
    </dgm:pt>
    <dgm:pt modelId="{E798178A-0796-4BB0-9D14-605AEC528EDC}">
      <dgm:prSet custT="1"/>
      <dgm:spPr/>
      <dgm:t>
        <a:bodyPr/>
        <a:lstStyle/>
        <a:p>
          <a:r>
            <a:rPr lang="es-ES" sz="1400" dirty="0"/>
            <a:t>16. No medir el volumen gástrico residual como indicador de la tolerancia digestiva ni de riesgo de aspiración.</a:t>
          </a:r>
          <a:endParaRPr lang="en-US" sz="1400" dirty="0"/>
        </a:p>
      </dgm:t>
    </dgm:pt>
    <dgm:pt modelId="{40232DBF-73F2-46FB-9C02-CDE6A3EDCA72}" type="parTrans" cxnId="{2F583A8C-9037-45E6-BB02-7D28EBBD779B}">
      <dgm:prSet/>
      <dgm:spPr/>
      <dgm:t>
        <a:bodyPr/>
        <a:lstStyle/>
        <a:p>
          <a:endParaRPr lang="en-US" sz="4800"/>
        </a:p>
      </dgm:t>
    </dgm:pt>
    <dgm:pt modelId="{F674D008-B44E-4958-BDD9-5A425F203182}" type="sibTrans" cxnId="{2F583A8C-9037-45E6-BB02-7D28EBBD779B}">
      <dgm:prSet custT="1"/>
      <dgm:spPr/>
      <dgm:t>
        <a:bodyPr/>
        <a:lstStyle/>
        <a:p>
          <a:endParaRPr lang="en-US" sz="1600"/>
        </a:p>
      </dgm:t>
    </dgm:pt>
    <dgm:pt modelId="{87E0B000-2096-4DCF-8AD5-A670267A7B14}">
      <dgm:prSet custT="1"/>
      <dgm:spPr/>
      <dgm:t>
        <a:bodyPr/>
        <a:lstStyle/>
        <a:p>
          <a:r>
            <a:rPr lang="es-ES" sz="1400" dirty="0"/>
            <a:t>2. No demorar el inicio de NE</a:t>
          </a:r>
          <a:endParaRPr lang="en-US" sz="1400" dirty="0"/>
        </a:p>
      </dgm:t>
    </dgm:pt>
    <dgm:pt modelId="{6285CA18-D11E-45C7-B12B-ADEB6CCADD95}" type="parTrans" cxnId="{9DAF1107-D235-4033-AA5A-92AB01C629D2}">
      <dgm:prSet/>
      <dgm:spPr/>
      <dgm:t>
        <a:bodyPr/>
        <a:lstStyle/>
        <a:p>
          <a:endParaRPr lang="en-US" sz="4800"/>
        </a:p>
      </dgm:t>
    </dgm:pt>
    <dgm:pt modelId="{8FA6F9AE-409D-463F-BC7F-999283B7D493}" type="sibTrans" cxnId="{9DAF1107-D235-4033-AA5A-92AB01C629D2}">
      <dgm:prSet custT="1"/>
      <dgm:spPr/>
      <dgm:t>
        <a:bodyPr/>
        <a:lstStyle/>
        <a:p>
          <a:endParaRPr lang="en-US" sz="1600"/>
        </a:p>
      </dgm:t>
    </dgm:pt>
    <dgm:pt modelId="{8C468210-32E0-43BD-920F-BA4C9E67F87C}">
      <dgm:prSet custT="1"/>
      <dgm:spPr/>
      <dgm:t>
        <a:bodyPr/>
        <a:lstStyle/>
        <a:p>
          <a:r>
            <a:rPr lang="es-ES" sz="1400" dirty="0"/>
            <a:t>26. No mantener ATB de amplio espectro si es posible la desescalada</a:t>
          </a:r>
          <a:endParaRPr lang="en-US" sz="1400" dirty="0"/>
        </a:p>
      </dgm:t>
    </dgm:pt>
    <dgm:pt modelId="{5E65DA34-1408-4F3F-B961-D02FD65092AC}" type="parTrans" cxnId="{479614EB-30AC-4F51-9286-93D13EBBA6B1}">
      <dgm:prSet/>
      <dgm:spPr/>
      <dgm:t>
        <a:bodyPr/>
        <a:lstStyle/>
        <a:p>
          <a:endParaRPr lang="en-US" sz="4800"/>
        </a:p>
      </dgm:t>
    </dgm:pt>
    <dgm:pt modelId="{104B7F01-FF72-4E25-900B-4D6A04D17D39}" type="sibTrans" cxnId="{479614EB-30AC-4F51-9286-93D13EBBA6B1}">
      <dgm:prSet/>
      <dgm:spPr/>
      <dgm:t>
        <a:bodyPr/>
        <a:lstStyle/>
        <a:p>
          <a:endParaRPr lang="en-US" sz="4800"/>
        </a:p>
      </dgm:t>
    </dgm:pt>
    <dgm:pt modelId="{3E56A856-3364-F847-8986-A13EFC03ACEB}" type="pres">
      <dgm:prSet presAssocID="{18295C1E-76E6-40F6-8500-625D49CAA9B9}" presName="linearFlow" presStyleCnt="0">
        <dgm:presLayoutVars>
          <dgm:dir/>
          <dgm:animLvl val="lvl"/>
          <dgm:resizeHandles val="exact"/>
        </dgm:presLayoutVars>
      </dgm:prSet>
      <dgm:spPr/>
    </dgm:pt>
    <dgm:pt modelId="{7BE99F72-6D31-B74F-8527-684E744EF4BC}" type="pres">
      <dgm:prSet presAssocID="{B3CA0C6B-1740-45FC-A5D4-290E9789EBCE}" presName="composite" presStyleCnt="0"/>
      <dgm:spPr/>
    </dgm:pt>
    <dgm:pt modelId="{367A3BA0-A340-F843-A79D-CEB519D611CC}" type="pres">
      <dgm:prSet presAssocID="{B3CA0C6B-1740-45FC-A5D4-290E9789EB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B2FFE36-8A9D-6843-AF5D-C342E337C65A}" type="pres">
      <dgm:prSet presAssocID="{B3CA0C6B-1740-45FC-A5D4-290E9789EBCE}" presName="parSh" presStyleLbl="node1" presStyleIdx="0" presStyleCnt="3"/>
      <dgm:spPr/>
    </dgm:pt>
    <dgm:pt modelId="{13C725C2-3E00-274E-8AC0-3717B829AECF}" type="pres">
      <dgm:prSet presAssocID="{B3CA0C6B-1740-45FC-A5D4-290E9789EBCE}" presName="desTx" presStyleLbl="fgAcc1" presStyleIdx="0" presStyleCnt="3">
        <dgm:presLayoutVars>
          <dgm:bulletEnabled val="1"/>
        </dgm:presLayoutVars>
      </dgm:prSet>
      <dgm:spPr/>
    </dgm:pt>
    <dgm:pt modelId="{45952FB5-FBE9-AB47-AB99-572E13CCBBAA}" type="pres">
      <dgm:prSet presAssocID="{29866814-BE32-4A4C-9B92-0A9A8251248F}" presName="sibTrans" presStyleLbl="sibTrans2D1" presStyleIdx="0" presStyleCnt="2"/>
      <dgm:spPr/>
    </dgm:pt>
    <dgm:pt modelId="{5C4561BB-E9BF-AE4C-80C7-390DC458A832}" type="pres">
      <dgm:prSet presAssocID="{29866814-BE32-4A4C-9B92-0A9A8251248F}" presName="connTx" presStyleLbl="sibTrans2D1" presStyleIdx="0" presStyleCnt="2"/>
      <dgm:spPr/>
    </dgm:pt>
    <dgm:pt modelId="{D44CDE39-BABF-2946-BAE3-C2E0FEF1AB3B}" type="pres">
      <dgm:prSet presAssocID="{6196E126-8C4B-4A52-9F8F-F4FD3D4FDF5A}" presName="composite" presStyleCnt="0"/>
      <dgm:spPr/>
    </dgm:pt>
    <dgm:pt modelId="{E9E04241-75FA-F74E-AF11-415BA7C307DF}" type="pres">
      <dgm:prSet presAssocID="{6196E126-8C4B-4A52-9F8F-F4FD3D4FDF5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AF293C-B418-1340-AC55-F98F17B748C1}" type="pres">
      <dgm:prSet presAssocID="{6196E126-8C4B-4A52-9F8F-F4FD3D4FDF5A}" presName="parSh" presStyleLbl="node1" presStyleIdx="1" presStyleCnt="3"/>
      <dgm:spPr/>
    </dgm:pt>
    <dgm:pt modelId="{A7C4DE28-7747-1E48-B431-8187601B7F20}" type="pres">
      <dgm:prSet presAssocID="{6196E126-8C4B-4A52-9F8F-F4FD3D4FDF5A}" presName="desTx" presStyleLbl="fgAcc1" presStyleIdx="1" presStyleCnt="3">
        <dgm:presLayoutVars>
          <dgm:bulletEnabled val="1"/>
        </dgm:presLayoutVars>
      </dgm:prSet>
      <dgm:spPr/>
    </dgm:pt>
    <dgm:pt modelId="{A414621C-810B-EF49-A45F-D20B2C3F7358}" type="pres">
      <dgm:prSet presAssocID="{52339115-F3A7-49BF-8242-3D9314B69284}" presName="sibTrans" presStyleLbl="sibTrans2D1" presStyleIdx="1" presStyleCnt="2"/>
      <dgm:spPr/>
    </dgm:pt>
    <dgm:pt modelId="{6A8862E7-FAFE-7F43-B845-3E12715F0FF1}" type="pres">
      <dgm:prSet presAssocID="{52339115-F3A7-49BF-8242-3D9314B69284}" presName="connTx" presStyleLbl="sibTrans2D1" presStyleIdx="1" presStyleCnt="2"/>
      <dgm:spPr/>
    </dgm:pt>
    <dgm:pt modelId="{0AF6B50E-5AB5-E44E-AE73-0D04B096E31E}" type="pres">
      <dgm:prSet presAssocID="{2101528E-4773-4CF7-87A9-7598210AE8BC}" presName="composite" presStyleCnt="0"/>
      <dgm:spPr/>
    </dgm:pt>
    <dgm:pt modelId="{8687E54B-DBAE-1E4C-B476-EDA750DBCDCD}" type="pres">
      <dgm:prSet presAssocID="{2101528E-4773-4CF7-87A9-7598210AE8B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B586ED2-BE0C-1E4E-83CF-A3D9E42E90D9}" type="pres">
      <dgm:prSet presAssocID="{2101528E-4773-4CF7-87A9-7598210AE8BC}" presName="parSh" presStyleLbl="node1" presStyleIdx="2" presStyleCnt="3" custLinFactNeighborY="-2852"/>
      <dgm:spPr/>
    </dgm:pt>
    <dgm:pt modelId="{7E18F5B4-9C49-6745-918E-A17D8799AEDF}" type="pres">
      <dgm:prSet presAssocID="{2101528E-4773-4CF7-87A9-7598210AE8BC}" presName="desTx" presStyleLbl="fgAcc1" presStyleIdx="2" presStyleCnt="3" custScaleX="171207" custScaleY="96325" custLinFactNeighborY="-9545">
        <dgm:presLayoutVars>
          <dgm:bulletEnabled val="1"/>
        </dgm:presLayoutVars>
      </dgm:prSet>
      <dgm:spPr/>
    </dgm:pt>
  </dgm:ptLst>
  <dgm:cxnLst>
    <dgm:cxn modelId="{889C1B06-7044-9349-921E-D26CBDF926B2}" type="presOf" srcId="{29866814-BE32-4A4C-9B92-0A9A8251248F}" destId="{5C4561BB-E9BF-AE4C-80C7-390DC458A832}" srcOrd="1" destOrd="0" presId="urn:microsoft.com/office/officeart/2005/8/layout/process3"/>
    <dgm:cxn modelId="{9DAF1107-D235-4033-AA5A-92AB01C629D2}" srcId="{2101528E-4773-4CF7-87A9-7598210AE8BC}" destId="{87E0B000-2096-4DCF-8AD5-A670267A7B14}" srcOrd="6" destOrd="0" parTransId="{6285CA18-D11E-45C7-B12B-ADEB6CCADD95}" sibTransId="{8FA6F9AE-409D-463F-BC7F-999283B7D493}"/>
    <dgm:cxn modelId="{8C6FD307-5239-2143-8C8B-C8C04912AF77}" type="presOf" srcId="{2101528E-4773-4CF7-87A9-7598210AE8BC}" destId="{9B586ED2-BE0C-1E4E-83CF-A3D9E42E90D9}" srcOrd="1" destOrd="0" presId="urn:microsoft.com/office/officeart/2005/8/layout/process3"/>
    <dgm:cxn modelId="{A1583710-2287-4A04-B1B4-62A3E3CD68D6}" srcId="{6196E126-8C4B-4A52-9F8F-F4FD3D4FDF5A}" destId="{D471B0EB-C1FF-4E5A-8E33-A35AC1A659E9}" srcOrd="1" destOrd="0" parTransId="{35F4EAE5-BEC5-4A52-8CE5-C63A00342949}" sibTransId="{7107BCDE-9A20-4C0A-9B0C-0E7D608078E4}"/>
    <dgm:cxn modelId="{520CFD16-91C8-426A-91B8-2C1901FCBC01}" srcId="{6196E126-8C4B-4A52-9F8F-F4FD3D4FDF5A}" destId="{C519AFB0-3144-419F-A4BC-E437A58917CC}" srcOrd="0" destOrd="0" parTransId="{62987BC0-DC9C-4CDE-BE14-37D08529333A}" sibTransId="{19351B47-82A3-48A4-B611-23508E861FA5}"/>
    <dgm:cxn modelId="{3E74B322-A886-AF43-A2E6-C50A70966CE2}" type="presOf" srcId="{B3CA0C6B-1740-45FC-A5D4-290E9789EBCE}" destId="{9B2FFE36-8A9D-6843-AF5D-C342E337C65A}" srcOrd="1" destOrd="0" presId="urn:microsoft.com/office/officeart/2005/8/layout/process3"/>
    <dgm:cxn modelId="{7069DE27-CB88-F949-A757-7269D8D2631A}" type="presOf" srcId="{DC21736C-5312-424A-8F7C-92F827CB569D}" destId="{7E18F5B4-9C49-6745-918E-A17D8799AEDF}" srcOrd="0" destOrd="3" presId="urn:microsoft.com/office/officeart/2005/8/layout/process3"/>
    <dgm:cxn modelId="{86D49E2B-5C17-BA47-9D53-A0968CF94548}" type="presOf" srcId="{B3CA0C6B-1740-45FC-A5D4-290E9789EBCE}" destId="{367A3BA0-A340-F843-A79D-CEB519D611CC}" srcOrd="0" destOrd="0" presId="urn:microsoft.com/office/officeart/2005/8/layout/process3"/>
    <dgm:cxn modelId="{EA738234-8BA0-AA43-8CF7-51CCB3D65DDC}" type="presOf" srcId="{858EFEE2-07F4-4298-BA79-33F2E8EBA408}" destId="{7E18F5B4-9C49-6745-918E-A17D8799AEDF}" srcOrd="0" destOrd="1" presId="urn:microsoft.com/office/officeart/2005/8/layout/process3"/>
    <dgm:cxn modelId="{9A314636-41B1-40B8-9A23-32F793DBEF9A}" srcId="{18295C1E-76E6-40F6-8500-625D49CAA9B9}" destId="{6196E126-8C4B-4A52-9F8F-F4FD3D4FDF5A}" srcOrd="1" destOrd="0" parTransId="{EF948086-C16D-4890-ACAF-357E0A8A112E}" sibTransId="{52339115-F3A7-49BF-8242-3D9314B69284}"/>
    <dgm:cxn modelId="{8694F938-E3F8-BB49-B4FD-11746D5CF695}" type="presOf" srcId="{8C468210-32E0-43BD-920F-BA4C9E67F87C}" destId="{7E18F5B4-9C49-6745-918E-A17D8799AEDF}" srcOrd="0" destOrd="7" presId="urn:microsoft.com/office/officeart/2005/8/layout/process3"/>
    <dgm:cxn modelId="{6A878D4B-FC9E-A34A-AE2D-EC306D03FC7C}" type="presOf" srcId="{3FE9FB9A-6043-40F6-A16C-0A02588A5638}" destId="{7E18F5B4-9C49-6745-918E-A17D8799AEDF}" srcOrd="0" destOrd="0" presId="urn:microsoft.com/office/officeart/2005/8/layout/process3"/>
    <dgm:cxn modelId="{F20E374D-FC5A-6547-821A-3FC132906A93}" type="presOf" srcId="{6196E126-8C4B-4A52-9F8F-F4FD3D4FDF5A}" destId="{35AF293C-B418-1340-AC55-F98F17B748C1}" srcOrd="1" destOrd="0" presId="urn:microsoft.com/office/officeart/2005/8/layout/process3"/>
    <dgm:cxn modelId="{2B523D4E-4489-4306-9498-D5DD42D31AF6}" srcId="{B3CA0C6B-1740-45FC-A5D4-290E9789EBCE}" destId="{CFAAAE42-D552-4A14-8659-DB05109A9A73}" srcOrd="2" destOrd="0" parTransId="{73091FF8-DC3D-4405-9AD4-B2B234343E0B}" sibTransId="{889FCD2F-0F12-45D3-9E41-A155AC261CBF}"/>
    <dgm:cxn modelId="{D8A65254-973B-47C7-B6AE-C5CD946046A1}" srcId="{2101528E-4773-4CF7-87A9-7598210AE8BC}" destId="{DC21736C-5312-424A-8F7C-92F827CB569D}" srcOrd="3" destOrd="0" parTransId="{7FC4DBEC-E207-429F-8FA4-027DE30BCAD0}" sibTransId="{8FE1D185-FF12-4CB2-AC28-EDAB8D74E698}"/>
    <dgm:cxn modelId="{23C19E54-DCF2-004D-97C1-EE464C256301}" type="presOf" srcId="{29866814-BE32-4A4C-9B92-0A9A8251248F}" destId="{45952FB5-FBE9-AB47-AB99-572E13CCBBAA}" srcOrd="0" destOrd="0" presId="urn:microsoft.com/office/officeart/2005/8/layout/process3"/>
    <dgm:cxn modelId="{0E859868-A340-1A4C-BD8B-9AFFD7FC31B0}" type="presOf" srcId="{DB4B2DE9-94BA-44FF-9D0B-09812B7583F2}" destId="{13C725C2-3E00-274E-8AC0-3717B829AECF}" srcOrd="0" destOrd="0" presId="urn:microsoft.com/office/officeart/2005/8/layout/process3"/>
    <dgm:cxn modelId="{CB55D16F-2C7E-7340-9135-F0203F1AE6A8}" type="presOf" srcId="{2101528E-4773-4CF7-87A9-7598210AE8BC}" destId="{8687E54B-DBAE-1E4C-B476-EDA750DBCDCD}" srcOrd="0" destOrd="0" presId="urn:microsoft.com/office/officeart/2005/8/layout/process3"/>
    <dgm:cxn modelId="{15A26771-264E-4CB9-9CD7-1EC2F60F5FD4}" srcId="{2101528E-4773-4CF7-87A9-7598210AE8BC}" destId="{3FE9FB9A-6043-40F6-A16C-0A02588A5638}" srcOrd="0" destOrd="0" parTransId="{FAB681A4-33F0-43A7-B959-C2FCE4E79835}" sibTransId="{35385E5F-70B9-4DB5-8DE1-8A3572D6E04A}"/>
    <dgm:cxn modelId="{EAC11473-7B5A-45A2-A45D-172C84302678}" srcId="{2101528E-4773-4CF7-87A9-7598210AE8BC}" destId="{B6F81811-5DF6-4539-8D8E-8DB41FB6750F}" srcOrd="4" destOrd="0" parTransId="{39EFFECD-2202-4A39-9301-1C29FFABBDA7}" sibTransId="{9EE40C39-AB91-415D-BA97-0723BB17FEBA}"/>
    <dgm:cxn modelId="{9210C875-6926-0F41-9FC3-A86006BF922E}" type="presOf" srcId="{6D725A1A-A00D-41AE-8ECA-016016C13B51}" destId="{7E18F5B4-9C49-6745-918E-A17D8799AEDF}" srcOrd="0" destOrd="2" presId="urn:microsoft.com/office/officeart/2005/8/layout/process3"/>
    <dgm:cxn modelId="{B9843977-D4AC-5F46-BBAE-363EC934B27D}" type="presOf" srcId="{B6F81811-5DF6-4539-8D8E-8DB41FB6750F}" destId="{7E18F5B4-9C49-6745-918E-A17D8799AEDF}" srcOrd="0" destOrd="4" presId="urn:microsoft.com/office/officeart/2005/8/layout/process3"/>
    <dgm:cxn modelId="{092BFE77-A18F-2247-8749-0D87900B7F68}" type="presOf" srcId="{18295C1E-76E6-40F6-8500-625D49CAA9B9}" destId="{3E56A856-3364-F847-8986-A13EFC03ACEB}" srcOrd="0" destOrd="0" presId="urn:microsoft.com/office/officeart/2005/8/layout/process3"/>
    <dgm:cxn modelId="{F170D680-8861-47A0-AA36-C6444D8B64DD}" srcId="{B3CA0C6B-1740-45FC-A5D4-290E9789EBCE}" destId="{5D354D3A-C48A-4F0E-BBE8-DAC109B2A217}" srcOrd="1" destOrd="0" parTransId="{FA974C4A-A912-4936-8FD5-C0FA5D60D0FD}" sibTransId="{22CCAF57-0618-487F-8218-8B6478862649}"/>
    <dgm:cxn modelId="{A3387C84-1EF4-EF41-B21B-E06F8CB69F75}" type="presOf" srcId="{D471B0EB-C1FF-4E5A-8E33-A35AC1A659E9}" destId="{A7C4DE28-7747-1E48-B431-8187601B7F20}" srcOrd="0" destOrd="1" presId="urn:microsoft.com/office/officeart/2005/8/layout/process3"/>
    <dgm:cxn modelId="{07FDAA84-437F-4201-A881-10BEDEA57C87}" srcId="{B3CA0C6B-1740-45FC-A5D4-290E9789EBCE}" destId="{DB4B2DE9-94BA-44FF-9D0B-09812B7583F2}" srcOrd="0" destOrd="0" parTransId="{43EBCED7-2BEE-46D6-9FE6-E55C2EDE252D}" sibTransId="{762022CC-9858-4D28-BE22-3D509E0A7910}"/>
    <dgm:cxn modelId="{9CAC0385-44DD-41F0-9F49-8E298F629BEE}" srcId="{2101528E-4773-4CF7-87A9-7598210AE8BC}" destId="{858EFEE2-07F4-4298-BA79-33F2E8EBA408}" srcOrd="1" destOrd="0" parTransId="{9A77265E-7588-4BA7-BD8A-DE249C2D9AE7}" sibTransId="{BE362943-3CEB-4C49-A38E-377ABD8EAE30}"/>
    <dgm:cxn modelId="{4B7DA689-4DB1-4777-B791-A66DA821EB89}" srcId="{18295C1E-76E6-40F6-8500-625D49CAA9B9}" destId="{B3CA0C6B-1740-45FC-A5D4-290E9789EBCE}" srcOrd="0" destOrd="0" parTransId="{2452940A-6751-4353-A3CB-F80B8512F87E}" sibTransId="{29866814-BE32-4A4C-9B92-0A9A8251248F}"/>
    <dgm:cxn modelId="{2F583A8C-9037-45E6-BB02-7D28EBBD779B}" srcId="{2101528E-4773-4CF7-87A9-7598210AE8BC}" destId="{E798178A-0796-4BB0-9D14-605AEC528EDC}" srcOrd="5" destOrd="0" parTransId="{40232DBF-73F2-46FB-9C02-CDE6A3EDCA72}" sibTransId="{F674D008-B44E-4958-BDD9-5A425F203182}"/>
    <dgm:cxn modelId="{383CA8A1-7E98-B148-B326-ED09E86B6A93}" type="presOf" srcId="{52339115-F3A7-49BF-8242-3D9314B69284}" destId="{A414621C-810B-EF49-A45F-D20B2C3F7358}" srcOrd="0" destOrd="0" presId="urn:microsoft.com/office/officeart/2005/8/layout/process3"/>
    <dgm:cxn modelId="{407751A5-90EC-435F-BA74-3C7B3AC33B89}" srcId="{2101528E-4773-4CF7-87A9-7598210AE8BC}" destId="{6D725A1A-A00D-41AE-8ECA-016016C13B51}" srcOrd="2" destOrd="0" parTransId="{6F310D28-AD6F-42DE-B567-CA8289C54045}" sibTransId="{2E32BF0C-9521-482C-9E1D-E81C9D26A97E}"/>
    <dgm:cxn modelId="{1610DBA6-306E-AE42-9EA0-2FD393007802}" type="presOf" srcId="{87E0B000-2096-4DCF-8AD5-A670267A7B14}" destId="{7E18F5B4-9C49-6745-918E-A17D8799AEDF}" srcOrd="0" destOrd="6" presId="urn:microsoft.com/office/officeart/2005/8/layout/process3"/>
    <dgm:cxn modelId="{9E263BB6-626D-F148-AE09-6C86656BD92A}" type="presOf" srcId="{5D354D3A-C48A-4F0E-BBE8-DAC109B2A217}" destId="{13C725C2-3E00-274E-8AC0-3717B829AECF}" srcOrd="0" destOrd="1" presId="urn:microsoft.com/office/officeart/2005/8/layout/process3"/>
    <dgm:cxn modelId="{EB44C3C3-CB50-48C0-A00C-A8ABC89DBF74}" srcId="{18295C1E-76E6-40F6-8500-625D49CAA9B9}" destId="{2101528E-4773-4CF7-87A9-7598210AE8BC}" srcOrd="2" destOrd="0" parTransId="{F4C60FE2-A561-4FAF-A492-F12CE506ED13}" sibTransId="{4A183B67-51F1-4B75-95AC-DD2C58961810}"/>
    <dgm:cxn modelId="{B5181FD3-18DB-0D4A-A0B6-D7AA6451EC79}" type="presOf" srcId="{52339115-F3A7-49BF-8242-3D9314B69284}" destId="{6A8862E7-FAFE-7F43-B845-3E12715F0FF1}" srcOrd="1" destOrd="0" presId="urn:microsoft.com/office/officeart/2005/8/layout/process3"/>
    <dgm:cxn modelId="{3DF2CCEA-F37E-8749-9DC0-783253A549B9}" type="presOf" srcId="{C519AFB0-3144-419F-A4BC-E437A58917CC}" destId="{A7C4DE28-7747-1E48-B431-8187601B7F20}" srcOrd="0" destOrd="0" presId="urn:microsoft.com/office/officeart/2005/8/layout/process3"/>
    <dgm:cxn modelId="{479614EB-30AC-4F51-9286-93D13EBBA6B1}" srcId="{2101528E-4773-4CF7-87A9-7598210AE8BC}" destId="{8C468210-32E0-43BD-920F-BA4C9E67F87C}" srcOrd="7" destOrd="0" parTransId="{5E65DA34-1408-4F3F-B961-D02FD65092AC}" sibTransId="{104B7F01-FF72-4E25-900B-4D6A04D17D39}"/>
    <dgm:cxn modelId="{272568F2-E7AA-564C-B46C-749D5D4CFC20}" type="presOf" srcId="{CFAAAE42-D552-4A14-8659-DB05109A9A73}" destId="{13C725C2-3E00-274E-8AC0-3717B829AECF}" srcOrd="0" destOrd="2" presId="urn:microsoft.com/office/officeart/2005/8/layout/process3"/>
    <dgm:cxn modelId="{25A604F3-6943-F144-8EF4-D29135C06636}" type="presOf" srcId="{E798178A-0796-4BB0-9D14-605AEC528EDC}" destId="{7E18F5B4-9C49-6745-918E-A17D8799AEDF}" srcOrd="0" destOrd="5" presId="urn:microsoft.com/office/officeart/2005/8/layout/process3"/>
    <dgm:cxn modelId="{23E164FF-DB2E-3D4C-9C0F-8ED5500151E9}" type="presOf" srcId="{6196E126-8C4B-4A52-9F8F-F4FD3D4FDF5A}" destId="{E9E04241-75FA-F74E-AF11-415BA7C307DF}" srcOrd="0" destOrd="0" presId="urn:microsoft.com/office/officeart/2005/8/layout/process3"/>
    <dgm:cxn modelId="{BA7F14E7-C1D5-3F42-AD89-3FFEFD892A98}" type="presParOf" srcId="{3E56A856-3364-F847-8986-A13EFC03ACEB}" destId="{7BE99F72-6D31-B74F-8527-684E744EF4BC}" srcOrd="0" destOrd="0" presId="urn:microsoft.com/office/officeart/2005/8/layout/process3"/>
    <dgm:cxn modelId="{6937C624-4A67-9043-AC93-8946E2D29845}" type="presParOf" srcId="{7BE99F72-6D31-B74F-8527-684E744EF4BC}" destId="{367A3BA0-A340-F843-A79D-CEB519D611CC}" srcOrd="0" destOrd="0" presId="urn:microsoft.com/office/officeart/2005/8/layout/process3"/>
    <dgm:cxn modelId="{42A642DC-7713-BD4E-9905-CC6BA5EBCEE2}" type="presParOf" srcId="{7BE99F72-6D31-B74F-8527-684E744EF4BC}" destId="{9B2FFE36-8A9D-6843-AF5D-C342E337C65A}" srcOrd="1" destOrd="0" presId="urn:microsoft.com/office/officeart/2005/8/layout/process3"/>
    <dgm:cxn modelId="{AB55DD25-CFF4-5C47-B61C-04F3CA24DD08}" type="presParOf" srcId="{7BE99F72-6D31-B74F-8527-684E744EF4BC}" destId="{13C725C2-3E00-274E-8AC0-3717B829AECF}" srcOrd="2" destOrd="0" presId="urn:microsoft.com/office/officeart/2005/8/layout/process3"/>
    <dgm:cxn modelId="{43451A9C-A398-D84E-BE33-90B564A8DA65}" type="presParOf" srcId="{3E56A856-3364-F847-8986-A13EFC03ACEB}" destId="{45952FB5-FBE9-AB47-AB99-572E13CCBBAA}" srcOrd="1" destOrd="0" presId="urn:microsoft.com/office/officeart/2005/8/layout/process3"/>
    <dgm:cxn modelId="{A8875FAF-0D89-364A-9A8F-FD5044CC17ED}" type="presParOf" srcId="{45952FB5-FBE9-AB47-AB99-572E13CCBBAA}" destId="{5C4561BB-E9BF-AE4C-80C7-390DC458A832}" srcOrd="0" destOrd="0" presId="urn:microsoft.com/office/officeart/2005/8/layout/process3"/>
    <dgm:cxn modelId="{833EC884-E324-0942-B9AE-414081A599DC}" type="presParOf" srcId="{3E56A856-3364-F847-8986-A13EFC03ACEB}" destId="{D44CDE39-BABF-2946-BAE3-C2E0FEF1AB3B}" srcOrd="2" destOrd="0" presId="urn:microsoft.com/office/officeart/2005/8/layout/process3"/>
    <dgm:cxn modelId="{8094783B-AEAF-D248-9E1B-D3DD670C94D2}" type="presParOf" srcId="{D44CDE39-BABF-2946-BAE3-C2E0FEF1AB3B}" destId="{E9E04241-75FA-F74E-AF11-415BA7C307DF}" srcOrd="0" destOrd="0" presId="urn:microsoft.com/office/officeart/2005/8/layout/process3"/>
    <dgm:cxn modelId="{80FC9B4C-6126-B141-A654-439FA1502BA5}" type="presParOf" srcId="{D44CDE39-BABF-2946-BAE3-C2E0FEF1AB3B}" destId="{35AF293C-B418-1340-AC55-F98F17B748C1}" srcOrd="1" destOrd="0" presId="urn:microsoft.com/office/officeart/2005/8/layout/process3"/>
    <dgm:cxn modelId="{CAEC5E69-3BD2-4247-8B99-D988A1D9B8F9}" type="presParOf" srcId="{D44CDE39-BABF-2946-BAE3-C2E0FEF1AB3B}" destId="{A7C4DE28-7747-1E48-B431-8187601B7F20}" srcOrd="2" destOrd="0" presId="urn:microsoft.com/office/officeart/2005/8/layout/process3"/>
    <dgm:cxn modelId="{9A612183-AA5A-5840-A2CB-42B3EC9376C3}" type="presParOf" srcId="{3E56A856-3364-F847-8986-A13EFC03ACEB}" destId="{A414621C-810B-EF49-A45F-D20B2C3F7358}" srcOrd="3" destOrd="0" presId="urn:microsoft.com/office/officeart/2005/8/layout/process3"/>
    <dgm:cxn modelId="{F19BEE0E-5274-1642-9708-0C6E23EFBDDE}" type="presParOf" srcId="{A414621C-810B-EF49-A45F-D20B2C3F7358}" destId="{6A8862E7-FAFE-7F43-B845-3E12715F0FF1}" srcOrd="0" destOrd="0" presId="urn:microsoft.com/office/officeart/2005/8/layout/process3"/>
    <dgm:cxn modelId="{99021D81-C4CB-154D-BA8D-6CE26A46E022}" type="presParOf" srcId="{3E56A856-3364-F847-8986-A13EFC03ACEB}" destId="{0AF6B50E-5AB5-E44E-AE73-0D04B096E31E}" srcOrd="4" destOrd="0" presId="urn:microsoft.com/office/officeart/2005/8/layout/process3"/>
    <dgm:cxn modelId="{727BB9D7-B1D0-0F4A-8B1C-2FA3931ACC73}" type="presParOf" srcId="{0AF6B50E-5AB5-E44E-AE73-0D04B096E31E}" destId="{8687E54B-DBAE-1E4C-B476-EDA750DBCDCD}" srcOrd="0" destOrd="0" presId="urn:microsoft.com/office/officeart/2005/8/layout/process3"/>
    <dgm:cxn modelId="{112D6643-CB6F-4F4A-8877-3A430DFBCB53}" type="presParOf" srcId="{0AF6B50E-5AB5-E44E-AE73-0D04B096E31E}" destId="{9B586ED2-BE0C-1E4E-83CF-A3D9E42E90D9}" srcOrd="1" destOrd="0" presId="urn:microsoft.com/office/officeart/2005/8/layout/process3"/>
    <dgm:cxn modelId="{D97D3448-DD5C-6F4E-A00F-DAA432569BA2}" type="presParOf" srcId="{0AF6B50E-5AB5-E44E-AE73-0D04B096E31E}" destId="{7E18F5B4-9C49-6745-918E-A17D8799AED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F2EB59-ADB8-489A-BEA8-AC8785887355}" type="doc">
      <dgm:prSet loTypeId="urn:microsoft.com/office/officeart/2005/8/layout/pList2" loCatId="list" qsTypeId="urn:microsoft.com/office/officeart/2005/8/quickstyle/simple5" qsCatId="simple" csTypeId="urn:microsoft.com/office/officeart/2005/8/colors/colorful5" csCatId="colorful" phldr="1"/>
      <dgm:spPr/>
    </dgm:pt>
    <dgm:pt modelId="{C188A3D3-8ED3-4D86-A8B1-321BEB2B6D64}">
      <dgm:prSet phldrT="[Texto]" custT="1"/>
      <dgm:spPr/>
      <dgm:t>
        <a:bodyPr/>
        <a:lstStyle/>
        <a:p>
          <a:r>
            <a:rPr lang="es-ES" sz="1600" b="1" dirty="0"/>
            <a:t>Formar equipo de trabajo</a:t>
          </a:r>
        </a:p>
        <a:p>
          <a:endParaRPr lang="es-ES" sz="1400" dirty="0"/>
        </a:p>
        <a:p>
          <a:endParaRPr lang="es-ES" sz="1400" dirty="0"/>
        </a:p>
        <a:p>
          <a:endParaRPr lang="es-ES" sz="1400" dirty="0"/>
        </a:p>
      </dgm:t>
    </dgm:pt>
    <dgm:pt modelId="{9036F833-4778-456E-B45E-E774A6C1B6D1}" type="parTrans" cxnId="{EC7518A9-D721-4C9C-916C-2D895E2DE8F5}">
      <dgm:prSet/>
      <dgm:spPr/>
      <dgm:t>
        <a:bodyPr/>
        <a:lstStyle/>
        <a:p>
          <a:endParaRPr lang="es-ES"/>
        </a:p>
      </dgm:t>
    </dgm:pt>
    <dgm:pt modelId="{67E7FD8D-75BF-4041-A4A9-383778B38626}" type="sibTrans" cxnId="{EC7518A9-D721-4C9C-916C-2D895E2DE8F5}">
      <dgm:prSet/>
      <dgm:spPr/>
      <dgm:t>
        <a:bodyPr/>
        <a:lstStyle/>
        <a:p>
          <a:endParaRPr lang="es-ES"/>
        </a:p>
      </dgm:t>
    </dgm:pt>
    <dgm:pt modelId="{6868F362-82EA-49E9-AA2E-862058CF1A28}">
      <dgm:prSet phldrT="[Texto]" custT="1"/>
      <dgm:spPr/>
      <dgm:t>
        <a:bodyPr/>
        <a:lstStyle/>
        <a:p>
          <a:r>
            <a:rPr lang="es-ES" sz="1600" b="1" dirty="0"/>
            <a:t>Hacer análisis de situación</a:t>
          </a:r>
        </a:p>
      </dgm:t>
    </dgm:pt>
    <dgm:pt modelId="{BFD6F8FB-26D9-4F64-A3A4-5B6995F2D834}" type="parTrans" cxnId="{033A4B7F-D8AB-457C-92C0-1A9112CCC740}">
      <dgm:prSet/>
      <dgm:spPr/>
      <dgm:t>
        <a:bodyPr/>
        <a:lstStyle/>
        <a:p>
          <a:endParaRPr lang="es-ES"/>
        </a:p>
      </dgm:t>
    </dgm:pt>
    <dgm:pt modelId="{419E65C8-A4DC-4EF9-BC55-6135B45AB13A}" type="sibTrans" cxnId="{033A4B7F-D8AB-457C-92C0-1A9112CCC740}">
      <dgm:prSet/>
      <dgm:spPr/>
      <dgm:t>
        <a:bodyPr/>
        <a:lstStyle/>
        <a:p>
          <a:endParaRPr lang="es-ES"/>
        </a:p>
      </dgm:t>
    </dgm:pt>
    <dgm:pt modelId="{31E01967-D49E-4D84-8FD1-56D8231EAFA1}">
      <dgm:prSet phldrT="[Texto]" custT="1"/>
      <dgm:spPr/>
      <dgm:t>
        <a:bodyPr/>
        <a:lstStyle/>
        <a:p>
          <a:r>
            <a:rPr lang="es-ES" sz="1600" b="1" dirty="0"/>
            <a:t>Elaborar un plan de acción</a:t>
          </a:r>
        </a:p>
        <a:p>
          <a:endParaRPr lang="es-ES" sz="1600" b="1" dirty="0"/>
        </a:p>
      </dgm:t>
    </dgm:pt>
    <dgm:pt modelId="{ED5D192A-ED2E-4CC5-837D-5BB3D35B3328}" type="parTrans" cxnId="{C8729055-ACCF-40AF-BCAA-6CC49C5F6B62}">
      <dgm:prSet/>
      <dgm:spPr/>
      <dgm:t>
        <a:bodyPr/>
        <a:lstStyle/>
        <a:p>
          <a:endParaRPr lang="es-ES"/>
        </a:p>
      </dgm:t>
    </dgm:pt>
    <dgm:pt modelId="{87B99D00-2271-4AE8-96E7-FF8749B293DA}" type="sibTrans" cxnId="{C8729055-ACCF-40AF-BCAA-6CC49C5F6B62}">
      <dgm:prSet/>
      <dgm:spPr/>
      <dgm:t>
        <a:bodyPr/>
        <a:lstStyle/>
        <a:p>
          <a:endParaRPr lang="es-ES"/>
        </a:p>
      </dgm:t>
    </dgm:pt>
    <dgm:pt modelId="{D35AD3BA-4FE2-4778-AE96-426BEC991C31}">
      <dgm:prSet custT="1"/>
      <dgm:spPr/>
      <dgm:t>
        <a:bodyPr/>
        <a:lstStyle/>
        <a:p>
          <a:r>
            <a:rPr lang="es-ES" sz="1600" b="1" dirty="0" err="1"/>
            <a:t>Desimplementar</a:t>
          </a:r>
          <a:endParaRPr lang="es-ES" sz="1600" b="1" dirty="0"/>
        </a:p>
        <a:p>
          <a:endParaRPr lang="es-ES" sz="1600" b="1" dirty="0"/>
        </a:p>
        <a:p>
          <a:endParaRPr lang="es-ES" sz="1600" b="1" dirty="0"/>
        </a:p>
      </dgm:t>
    </dgm:pt>
    <dgm:pt modelId="{D1AC0C4B-66D5-4DF5-A73F-5CC8B354200A}" type="parTrans" cxnId="{D294919C-34CD-4453-9E0E-0067E2083392}">
      <dgm:prSet/>
      <dgm:spPr/>
      <dgm:t>
        <a:bodyPr/>
        <a:lstStyle/>
        <a:p>
          <a:endParaRPr lang="es-ES"/>
        </a:p>
      </dgm:t>
    </dgm:pt>
    <dgm:pt modelId="{F5DDCBEF-E782-4642-B65C-9A1937B539D8}" type="sibTrans" cxnId="{D294919C-34CD-4453-9E0E-0067E2083392}">
      <dgm:prSet/>
      <dgm:spPr/>
      <dgm:t>
        <a:bodyPr/>
        <a:lstStyle/>
        <a:p>
          <a:endParaRPr lang="es-ES"/>
        </a:p>
      </dgm:t>
    </dgm:pt>
    <dgm:pt modelId="{C0F32793-3F67-4DF3-92C6-468506A36F8C}">
      <dgm:prSet custT="1"/>
      <dgm:spPr/>
      <dgm:t>
        <a:bodyPr/>
        <a:lstStyle/>
        <a:p>
          <a:r>
            <a:rPr lang="es-ES" sz="1600" b="1" dirty="0"/>
            <a:t>Evaluación, seguimiento y mejora</a:t>
          </a:r>
        </a:p>
        <a:p>
          <a:endParaRPr lang="es-ES" sz="1600" b="1" dirty="0"/>
        </a:p>
      </dgm:t>
    </dgm:pt>
    <dgm:pt modelId="{507FF29B-B30C-47BB-AF56-446DB2FB8C77}" type="parTrans" cxnId="{305F5FBD-E7D6-4709-85E8-BC01D5ADACF0}">
      <dgm:prSet/>
      <dgm:spPr/>
      <dgm:t>
        <a:bodyPr/>
        <a:lstStyle/>
        <a:p>
          <a:endParaRPr lang="es-ES"/>
        </a:p>
      </dgm:t>
    </dgm:pt>
    <dgm:pt modelId="{4E738B3D-5552-4BB2-89FB-73BBBAE56AAC}" type="sibTrans" cxnId="{305F5FBD-E7D6-4709-85E8-BC01D5ADACF0}">
      <dgm:prSet/>
      <dgm:spPr/>
      <dgm:t>
        <a:bodyPr/>
        <a:lstStyle/>
        <a:p>
          <a:endParaRPr lang="es-ES"/>
        </a:p>
      </dgm:t>
    </dgm:pt>
    <dgm:pt modelId="{56123614-0B8B-4FBE-9E05-BA122F229EDD}">
      <dgm:prSet/>
      <dgm:spPr/>
      <dgm:t>
        <a:bodyPr/>
        <a:lstStyle/>
        <a:p>
          <a:r>
            <a:rPr lang="es-ES" sz="1100" dirty="0"/>
            <a:t>Implicar a la Dirección</a:t>
          </a:r>
        </a:p>
      </dgm:t>
    </dgm:pt>
    <dgm:pt modelId="{C19A64D1-632A-45AC-9C25-CB3BAE558B5E}" type="parTrans" cxnId="{C9FE1C84-66ED-4237-AA34-833F70EAA6B5}">
      <dgm:prSet/>
      <dgm:spPr/>
      <dgm:t>
        <a:bodyPr/>
        <a:lstStyle/>
        <a:p>
          <a:endParaRPr lang="es-ES"/>
        </a:p>
      </dgm:t>
    </dgm:pt>
    <dgm:pt modelId="{BDCC0A88-6C85-42F1-8B9B-F7A71CB8A2A0}" type="sibTrans" cxnId="{C9FE1C84-66ED-4237-AA34-833F70EAA6B5}">
      <dgm:prSet/>
      <dgm:spPr/>
      <dgm:t>
        <a:bodyPr/>
        <a:lstStyle/>
        <a:p>
          <a:endParaRPr lang="es-ES"/>
        </a:p>
      </dgm:t>
    </dgm:pt>
    <dgm:pt modelId="{83F9BAAC-3CDD-4151-9437-7391328322EE}">
      <dgm:prSet/>
      <dgm:spPr/>
      <dgm:t>
        <a:bodyPr/>
        <a:lstStyle/>
        <a:p>
          <a:endParaRPr lang="es-ES" sz="1100" dirty="0"/>
        </a:p>
      </dgm:t>
    </dgm:pt>
    <dgm:pt modelId="{C86F5520-B89B-4D2C-8775-A03D90DDB4F4}" type="parTrans" cxnId="{BDEF481B-401E-49CF-88FC-4750133A2255}">
      <dgm:prSet/>
      <dgm:spPr/>
      <dgm:t>
        <a:bodyPr/>
        <a:lstStyle/>
        <a:p>
          <a:endParaRPr lang="es-ES"/>
        </a:p>
      </dgm:t>
    </dgm:pt>
    <dgm:pt modelId="{2D85FBF6-AD63-4159-A955-F18E71F3E1E5}" type="sibTrans" cxnId="{BDEF481B-401E-49CF-88FC-4750133A2255}">
      <dgm:prSet/>
      <dgm:spPr/>
      <dgm:t>
        <a:bodyPr/>
        <a:lstStyle/>
        <a:p>
          <a:endParaRPr lang="es-ES"/>
        </a:p>
      </dgm:t>
    </dgm:pt>
    <dgm:pt modelId="{3E23DAAE-A48F-4795-B916-9229DAB35DE4}">
      <dgm:prSet/>
      <dgm:spPr/>
      <dgm:t>
        <a:bodyPr/>
        <a:lstStyle/>
        <a:p>
          <a:r>
            <a:rPr lang="es-ES" sz="1100" dirty="0"/>
            <a:t>Priorización de recomendaciones de no hacer sobre las que trabajar</a:t>
          </a:r>
        </a:p>
      </dgm:t>
    </dgm:pt>
    <dgm:pt modelId="{BEA3858C-2792-495A-AA70-29CF86E4F5C0}" type="parTrans" cxnId="{E9A3265E-6758-4875-A5EA-F8F69FB2EDFE}">
      <dgm:prSet/>
      <dgm:spPr/>
      <dgm:t>
        <a:bodyPr/>
        <a:lstStyle/>
        <a:p>
          <a:endParaRPr lang="es-ES"/>
        </a:p>
      </dgm:t>
    </dgm:pt>
    <dgm:pt modelId="{8A64C8F7-39D6-4E5A-8CDE-ED593974089C}" type="sibTrans" cxnId="{E9A3265E-6758-4875-A5EA-F8F69FB2EDFE}">
      <dgm:prSet/>
      <dgm:spPr/>
      <dgm:t>
        <a:bodyPr/>
        <a:lstStyle/>
        <a:p>
          <a:endParaRPr lang="es-ES"/>
        </a:p>
      </dgm:t>
    </dgm:pt>
    <dgm:pt modelId="{5E967AB4-125D-4169-ADDF-40212D95AD9A}">
      <dgm:prSet/>
      <dgm:spPr/>
      <dgm:t>
        <a:bodyPr/>
        <a:lstStyle/>
        <a:p>
          <a:r>
            <a:rPr lang="es-ES" sz="1100" dirty="0"/>
            <a:t>Análisis de situación: ¿cómo lo estamos haciendo?</a:t>
          </a:r>
        </a:p>
      </dgm:t>
    </dgm:pt>
    <dgm:pt modelId="{2DF22ED1-B3C3-49CD-9C4E-C8ACA367A5E7}" type="parTrans" cxnId="{A5C52E8C-3B80-46EC-A8F0-3ADABF40F773}">
      <dgm:prSet/>
      <dgm:spPr/>
      <dgm:t>
        <a:bodyPr/>
        <a:lstStyle/>
        <a:p>
          <a:endParaRPr lang="es-ES"/>
        </a:p>
      </dgm:t>
    </dgm:pt>
    <dgm:pt modelId="{14E31A57-0B38-481D-83DD-7975E9AB70E4}" type="sibTrans" cxnId="{A5C52E8C-3B80-46EC-A8F0-3ADABF40F773}">
      <dgm:prSet/>
      <dgm:spPr/>
      <dgm:t>
        <a:bodyPr/>
        <a:lstStyle/>
        <a:p>
          <a:endParaRPr lang="es-ES"/>
        </a:p>
      </dgm:t>
    </dgm:pt>
    <dgm:pt modelId="{52851456-7791-4483-BC30-11BEBC960268}">
      <dgm:prSet/>
      <dgm:spPr/>
      <dgm:t>
        <a:bodyPr/>
        <a:lstStyle/>
        <a:p>
          <a:r>
            <a:rPr lang="es-ES" sz="1100" dirty="0"/>
            <a:t>Selección de prácticas de escaso valor que más margen de mejora tienen</a:t>
          </a:r>
        </a:p>
      </dgm:t>
    </dgm:pt>
    <dgm:pt modelId="{3E629B96-EE19-4249-AE6F-CA4C093155CE}" type="parTrans" cxnId="{21179FBC-BB6C-4F7E-ADED-144E03F7A235}">
      <dgm:prSet/>
      <dgm:spPr/>
      <dgm:t>
        <a:bodyPr/>
        <a:lstStyle/>
        <a:p>
          <a:endParaRPr lang="es-ES"/>
        </a:p>
      </dgm:t>
    </dgm:pt>
    <dgm:pt modelId="{ED287346-9352-4B37-A19C-2F050385A248}" type="sibTrans" cxnId="{21179FBC-BB6C-4F7E-ADED-144E03F7A235}">
      <dgm:prSet/>
      <dgm:spPr/>
      <dgm:t>
        <a:bodyPr/>
        <a:lstStyle/>
        <a:p>
          <a:endParaRPr lang="es-ES"/>
        </a:p>
      </dgm:t>
    </dgm:pt>
    <dgm:pt modelId="{BB681F86-C86D-4C0E-AF63-3BEEB5CBF5F9}">
      <dgm:prSet/>
      <dgm:spPr/>
      <dgm:t>
        <a:bodyPr/>
        <a:lstStyle/>
        <a:p>
          <a:r>
            <a:rPr lang="es-ES" sz="1100" dirty="0"/>
            <a:t>Planificación de objetivos y plazos</a:t>
          </a:r>
        </a:p>
      </dgm:t>
    </dgm:pt>
    <dgm:pt modelId="{7E5D0C59-C700-4538-AAFE-A814AE4CB9D2}" type="parTrans" cxnId="{B76C43CE-CBBB-4D36-A3EB-20EE28EC2B75}">
      <dgm:prSet/>
      <dgm:spPr/>
      <dgm:t>
        <a:bodyPr/>
        <a:lstStyle/>
        <a:p>
          <a:endParaRPr lang="es-ES"/>
        </a:p>
      </dgm:t>
    </dgm:pt>
    <dgm:pt modelId="{D4683CB8-4228-4CB3-896F-4BEF53CEAC69}" type="sibTrans" cxnId="{B76C43CE-CBBB-4D36-A3EB-20EE28EC2B75}">
      <dgm:prSet/>
      <dgm:spPr/>
      <dgm:t>
        <a:bodyPr/>
        <a:lstStyle/>
        <a:p>
          <a:endParaRPr lang="es-ES"/>
        </a:p>
      </dgm:t>
    </dgm:pt>
    <dgm:pt modelId="{472D6584-FBD7-4EE7-8AB9-6CABB31744DF}">
      <dgm:prSet/>
      <dgm:spPr/>
      <dgm:t>
        <a:bodyPr/>
        <a:lstStyle/>
        <a:p>
          <a:r>
            <a:rPr lang="es-ES" sz="1100" dirty="0"/>
            <a:t>Compromiso e implicación de los equipos</a:t>
          </a:r>
        </a:p>
      </dgm:t>
    </dgm:pt>
    <dgm:pt modelId="{17A9A6CB-15D2-4025-8B0A-75B7C2BD6BEB}" type="parTrans" cxnId="{8EC99C55-17E2-4D08-A7DB-DEDAB0650EC6}">
      <dgm:prSet/>
      <dgm:spPr/>
      <dgm:t>
        <a:bodyPr/>
        <a:lstStyle/>
        <a:p>
          <a:endParaRPr lang="es-ES"/>
        </a:p>
      </dgm:t>
    </dgm:pt>
    <dgm:pt modelId="{362A2D84-6D50-4A42-95FB-92320E5062D1}" type="sibTrans" cxnId="{8EC99C55-17E2-4D08-A7DB-DEDAB0650EC6}">
      <dgm:prSet/>
      <dgm:spPr/>
      <dgm:t>
        <a:bodyPr/>
        <a:lstStyle/>
        <a:p>
          <a:endParaRPr lang="es-ES"/>
        </a:p>
      </dgm:t>
    </dgm:pt>
    <dgm:pt modelId="{F8D28024-F572-4D14-BA42-2FEF001FF151}">
      <dgm:prSet/>
      <dgm:spPr/>
      <dgm:t>
        <a:bodyPr/>
        <a:lstStyle/>
        <a:p>
          <a:r>
            <a:rPr lang="es-ES" sz="1300" dirty="0"/>
            <a:t>Diseño ad hoc para cada recomendación no priorizada</a:t>
          </a:r>
        </a:p>
      </dgm:t>
    </dgm:pt>
    <dgm:pt modelId="{CA73A64B-607A-4689-8046-D05A2A3BBEC0}" type="parTrans" cxnId="{9A872746-AAB2-4B7E-9828-35B786E0FB0D}">
      <dgm:prSet/>
      <dgm:spPr/>
      <dgm:t>
        <a:bodyPr/>
        <a:lstStyle/>
        <a:p>
          <a:endParaRPr lang="es-ES"/>
        </a:p>
      </dgm:t>
    </dgm:pt>
    <dgm:pt modelId="{D506425D-804D-4A86-959C-0FB772CF7172}" type="sibTrans" cxnId="{9A872746-AAB2-4B7E-9828-35B786E0FB0D}">
      <dgm:prSet/>
      <dgm:spPr/>
      <dgm:t>
        <a:bodyPr/>
        <a:lstStyle/>
        <a:p>
          <a:endParaRPr lang="es-ES"/>
        </a:p>
      </dgm:t>
    </dgm:pt>
    <dgm:pt modelId="{6EFF0D8E-4BEC-478C-9E2A-311B83C8FF8E}">
      <dgm:prSet/>
      <dgm:spPr/>
      <dgm:t>
        <a:bodyPr/>
        <a:lstStyle/>
        <a:p>
          <a:r>
            <a:rPr lang="es-ES" sz="1300" dirty="0"/>
            <a:t>Análisis de contexto y grupos de interés para planificar </a:t>
          </a:r>
        </a:p>
      </dgm:t>
    </dgm:pt>
    <dgm:pt modelId="{5458D078-0506-4A76-93A9-873375E5DA21}" type="parTrans" cxnId="{146D9253-A1AF-4A7A-8275-E9AE648F8E8E}">
      <dgm:prSet/>
      <dgm:spPr/>
      <dgm:t>
        <a:bodyPr/>
        <a:lstStyle/>
        <a:p>
          <a:endParaRPr lang="es-ES"/>
        </a:p>
      </dgm:t>
    </dgm:pt>
    <dgm:pt modelId="{B8A35FA8-59D1-4421-BECB-9B5A24859201}" type="sibTrans" cxnId="{146D9253-A1AF-4A7A-8275-E9AE648F8E8E}">
      <dgm:prSet/>
      <dgm:spPr/>
      <dgm:t>
        <a:bodyPr/>
        <a:lstStyle/>
        <a:p>
          <a:endParaRPr lang="es-ES"/>
        </a:p>
      </dgm:t>
    </dgm:pt>
    <dgm:pt modelId="{6A677421-8BE9-47AE-AF74-B14EFEADE433}">
      <dgm:prSet/>
      <dgm:spPr/>
      <dgm:t>
        <a:bodyPr/>
        <a:lstStyle/>
        <a:p>
          <a:r>
            <a:rPr lang="es-ES" sz="1300" dirty="0"/>
            <a:t>Difusión planificada</a:t>
          </a:r>
        </a:p>
      </dgm:t>
    </dgm:pt>
    <dgm:pt modelId="{267003B4-3DD3-455B-A6B6-BE6A87929E1A}" type="parTrans" cxnId="{CA9C0AF4-EF34-4EEC-9201-984D93F7E1D4}">
      <dgm:prSet/>
      <dgm:spPr/>
      <dgm:t>
        <a:bodyPr/>
        <a:lstStyle/>
        <a:p>
          <a:endParaRPr lang="es-ES"/>
        </a:p>
      </dgm:t>
    </dgm:pt>
    <dgm:pt modelId="{47C7CA85-8619-4C0E-8535-009DB34B1CEE}" type="sibTrans" cxnId="{CA9C0AF4-EF34-4EEC-9201-984D93F7E1D4}">
      <dgm:prSet/>
      <dgm:spPr/>
      <dgm:t>
        <a:bodyPr/>
        <a:lstStyle/>
        <a:p>
          <a:endParaRPr lang="es-ES"/>
        </a:p>
      </dgm:t>
    </dgm:pt>
    <dgm:pt modelId="{90E40287-C473-4952-A877-DBB46A6A06A1}">
      <dgm:prSet/>
      <dgm:spPr/>
      <dgm:t>
        <a:bodyPr/>
        <a:lstStyle/>
        <a:p>
          <a:r>
            <a:rPr lang="es-ES" sz="1300" dirty="0"/>
            <a:t>Formación y </a:t>
          </a:r>
          <a:r>
            <a:rPr lang="es-ES" sz="1300" dirty="0" err="1"/>
            <a:t>desaprendizaje</a:t>
          </a:r>
          <a:endParaRPr lang="es-ES" sz="1300" dirty="0"/>
        </a:p>
      </dgm:t>
    </dgm:pt>
    <dgm:pt modelId="{9A1954CB-DA26-4474-A7FE-425A96A4F383}" type="parTrans" cxnId="{6894E4A9-F297-41AD-AF87-EFF557F3BC24}">
      <dgm:prSet/>
      <dgm:spPr/>
      <dgm:t>
        <a:bodyPr/>
        <a:lstStyle/>
        <a:p>
          <a:endParaRPr lang="es-ES"/>
        </a:p>
      </dgm:t>
    </dgm:pt>
    <dgm:pt modelId="{E17A5D58-D2AF-4610-ACD8-0FF818375E70}" type="sibTrans" cxnId="{6894E4A9-F297-41AD-AF87-EFF557F3BC24}">
      <dgm:prSet/>
      <dgm:spPr/>
      <dgm:t>
        <a:bodyPr/>
        <a:lstStyle/>
        <a:p>
          <a:endParaRPr lang="es-ES"/>
        </a:p>
      </dgm:t>
    </dgm:pt>
    <dgm:pt modelId="{75F956C0-8369-441B-8A9F-D7782387E6B0}">
      <dgm:prSet/>
      <dgm:spPr/>
      <dgm:t>
        <a:bodyPr/>
        <a:lstStyle/>
        <a:p>
          <a:endParaRPr lang="es-ES" sz="1300" dirty="0"/>
        </a:p>
      </dgm:t>
    </dgm:pt>
    <dgm:pt modelId="{CE791536-0698-4D65-9075-2508B24CC7A7}" type="parTrans" cxnId="{202EAC44-64DE-4C88-AAA3-7EA1E61ED8FF}">
      <dgm:prSet/>
      <dgm:spPr/>
      <dgm:t>
        <a:bodyPr/>
        <a:lstStyle/>
        <a:p>
          <a:endParaRPr lang="es-ES"/>
        </a:p>
      </dgm:t>
    </dgm:pt>
    <dgm:pt modelId="{D49592C3-480C-47B3-82F8-E7C9648B3221}" type="sibTrans" cxnId="{202EAC44-64DE-4C88-AAA3-7EA1E61ED8FF}">
      <dgm:prSet/>
      <dgm:spPr/>
      <dgm:t>
        <a:bodyPr/>
        <a:lstStyle/>
        <a:p>
          <a:endParaRPr lang="es-ES"/>
        </a:p>
      </dgm:t>
    </dgm:pt>
    <dgm:pt modelId="{C8FC0E20-9031-488C-8DF9-DE6C1CC33B51}">
      <dgm:prSet/>
      <dgm:spPr/>
      <dgm:t>
        <a:bodyPr/>
        <a:lstStyle/>
        <a:p>
          <a:r>
            <a:rPr lang="es-ES" sz="1300" dirty="0"/>
            <a:t>Indicadores para medir impacto</a:t>
          </a:r>
        </a:p>
      </dgm:t>
    </dgm:pt>
    <dgm:pt modelId="{5D349D5F-1574-4469-AFB5-4AF5D3C1E286}" type="parTrans" cxnId="{1E337C54-01F5-4BAB-A397-048A9FC0AFAA}">
      <dgm:prSet/>
      <dgm:spPr/>
      <dgm:t>
        <a:bodyPr/>
        <a:lstStyle/>
        <a:p>
          <a:endParaRPr lang="es-ES"/>
        </a:p>
      </dgm:t>
    </dgm:pt>
    <dgm:pt modelId="{F1E284E0-28B9-43E3-881A-502C6C158877}" type="sibTrans" cxnId="{1E337C54-01F5-4BAB-A397-048A9FC0AFAA}">
      <dgm:prSet/>
      <dgm:spPr/>
      <dgm:t>
        <a:bodyPr/>
        <a:lstStyle/>
        <a:p>
          <a:endParaRPr lang="es-ES"/>
        </a:p>
      </dgm:t>
    </dgm:pt>
    <dgm:pt modelId="{17F6D45B-3BFE-4A50-81D4-1EAF8B4FD39A}">
      <dgm:prSet custT="1"/>
      <dgm:spPr/>
      <dgm:t>
        <a:bodyPr/>
        <a:lstStyle/>
        <a:p>
          <a:r>
            <a:rPr lang="es-ES" sz="1200" dirty="0"/>
            <a:t>Seguimiento de protocolos para </a:t>
          </a:r>
          <a:r>
            <a:rPr lang="es-ES" sz="1200" dirty="0" err="1"/>
            <a:t>desimplementación</a:t>
          </a:r>
          <a:endParaRPr lang="es-ES" sz="1200" dirty="0"/>
        </a:p>
      </dgm:t>
    </dgm:pt>
    <dgm:pt modelId="{98C52410-C4B3-4953-8634-6AF1CEBB7C44}" type="parTrans" cxnId="{EB242092-F4B0-4C3A-A15F-7691FF4828E4}">
      <dgm:prSet/>
      <dgm:spPr/>
      <dgm:t>
        <a:bodyPr/>
        <a:lstStyle/>
        <a:p>
          <a:endParaRPr lang="es-ES"/>
        </a:p>
      </dgm:t>
    </dgm:pt>
    <dgm:pt modelId="{74EBA17C-348D-4A2F-91DE-05A30BD1F700}" type="sibTrans" cxnId="{EB242092-F4B0-4C3A-A15F-7691FF4828E4}">
      <dgm:prSet/>
      <dgm:spPr/>
      <dgm:t>
        <a:bodyPr/>
        <a:lstStyle/>
        <a:p>
          <a:endParaRPr lang="es-ES"/>
        </a:p>
      </dgm:t>
    </dgm:pt>
    <dgm:pt modelId="{B9156C0F-3B22-404C-82F1-B9D5F742452A}">
      <dgm:prSet custT="1"/>
      <dgm:spPr/>
      <dgm:t>
        <a:bodyPr/>
        <a:lstStyle/>
        <a:p>
          <a:r>
            <a:rPr lang="es-ES" sz="1200" dirty="0"/>
            <a:t>Campañas educativas para pacientes</a:t>
          </a:r>
        </a:p>
      </dgm:t>
    </dgm:pt>
    <dgm:pt modelId="{D6C5ED94-7ABF-4961-81E7-DAA162488611}" type="parTrans" cxnId="{37A5466D-14EE-4656-82B6-080715A0614D}">
      <dgm:prSet/>
      <dgm:spPr/>
      <dgm:t>
        <a:bodyPr/>
        <a:lstStyle/>
        <a:p>
          <a:endParaRPr lang="es-ES"/>
        </a:p>
      </dgm:t>
    </dgm:pt>
    <dgm:pt modelId="{AF8BEBFF-C75A-4B1A-9CDB-8EB205454A36}" type="sibTrans" cxnId="{37A5466D-14EE-4656-82B6-080715A0614D}">
      <dgm:prSet/>
      <dgm:spPr/>
      <dgm:t>
        <a:bodyPr/>
        <a:lstStyle/>
        <a:p>
          <a:endParaRPr lang="es-ES"/>
        </a:p>
      </dgm:t>
    </dgm:pt>
    <dgm:pt modelId="{5F767C1C-9FF2-4C41-A840-230AD00530C2}">
      <dgm:prSet custT="1"/>
      <dgm:spPr/>
      <dgm:t>
        <a:bodyPr/>
        <a:lstStyle/>
        <a:p>
          <a:r>
            <a:rPr lang="es-ES" sz="1200" dirty="0"/>
            <a:t>Evaluación de indicadores</a:t>
          </a:r>
        </a:p>
      </dgm:t>
    </dgm:pt>
    <dgm:pt modelId="{7C1ED6A4-CACD-42BF-B95E-4D027BD889E7}" type="parTrans" cxnId="{51ABFD2E-38CA-4172-A79D-868BE69BAE46}">
      <dgm:prSet/>
      <dgm:spPr/>
      <dgm:t>
        <a:bodyPr/>
        <a:lstStyle/>
        <a:p>
          <a:endParaRPr lang="es-ES"/>
        </a:p>
      </dgm:t>
    </dgm:pt>
    <dgm:pt modelId="{A4C49BA4-09BA-47FB-B455-7E0629842A92}" type="sibTrans" cxnId="{51ABFD2E-38CA-4172-A79D-868BE69BAE46}">
      <dgm:prSet/>
      <dgm:spPr/>
      <dgm:t>
        <a:bodyPr/>
        <a:lstStyle/>
        <a:p>
          <a:endParaRPr lang="es-ES"/>
        </a:p>
      </dgm:t>
    </dgm:pt>
    <dgm:pt modelId="{8FF320D5-CB50-4A23-90CE-A5F5A4E890EF}">
      <dgm:prSet custT="1"/>
      <dgm:spPr/>
      <dgm:t>
        <a:bodyPr/>
        <a:lstStyle/>
        <a:p>
          <a:r>
            <a:rPr lang="es-ES" sz="1200" dirty="0"/>
            <a:t>Análisis y mejora</a:t>
          </a:r>
        </a:p>
      </dgm:t>
    </dgm:pt>
    <dgm:pt modelId="{9AEFB72D-E1CA-4136-BD8D-5A6AD6773F9C}" type="parTrans" cxnId="{E115DB34-C0AB-40A1-9B8C-3A86390C3CF6}">
      <dgm:prSet/>
      <dgm:spPr/>
      <dgm:t>
        <a:bodyPr/>
        <a:lstStyle/>
        <a:p>
          <a:endParaRPr lang="es-ES"/>
        </a:p>
      </dgm:t>
    </dgm:pt>
    <dgm:pt modelId="{2C8259D8-8AC1-4DC2-B3B5-F9BCC3328508}" type="sibTrans" cxnId="{E115DB34-C0AB-40A1-9B8C-3A86390C3CF6}">
      <dgm:prSet/>
      <dgm:spPr/>
      <dgm:t>
        <a:bodyPr/>
        <a:lstStyle/>
        <a:p>
          <a:endParaRPr lang="es-ES"/>
        </a:p>
      </dgm:t>
    </dgm:pt>
    <dgm:pt modelId="{E5B5584F-36E5-4F94-8D81-9A12E8B19476}">
      <dgm:prSet custT="1"/>
      <dgm:spPr/>
      <dgm:t>
        <a:bodyPr/>
        <a:lstStyle/>
        <a:p>
          <a:r>
            <a:rPr lang="es-ES" sz="1200" dirty="0"/>
            <a:t>Difusión del proyecto y de resultados a la sociedad</a:t>
          </a:r>
        </a:p>
      </dgm:t>
    </dgm:pt>
    <dgm:pt modelId="{C553F4DB-8C28-46DA-B1BA-EA83597FC6A4}" type="parTrans" cxnId="{AD89D1C7-14A5-474E-9030-BE27740AB2CC}">
      <dgm:prSet/>
      <dgm:spPr/>
      <dgm:t>
        <a:bodyPr/>
        <a:lstStyle/>
        <a:p>
          <a:endParaRPr lang="es-ES"/>
        </a:p>
      </dgm:t>
    </dgm:pt>
    <dgm:pt modelId="{84707768-A510-4D2C-9144-5B34A8E8D89C}" type="sibTrans" cxnId="{AD89D1C7-14A5-474E-9030-BE27740AB2CC}">
      <dgm:prSet/>
      <dgm:spPr/>
      <dgm:t>
        <a:bodyPr/>
        <a:lstStyle/>
        <a:p>
          <a:endParaRPr lang="es-ES"/>
        </a:p>
      </dgm:t>
    </dgm:pt>
    <dgm:pt modelId="{E26A414F-2334-45D0-B6F2-0DBEC18F1022}">
      <dgm:prSet/>
      <dgm:spPr/>
      <dgm:t>
        <a:bodyPr/>
        <a:lstStyle/>
        <a:p>
          <a:r>
            <a:rPr lang="es-ES" sz="1100" dirty="0"/>
            <a:t>Grupo impulsor que lidere el proyecto</a:t>
          </a:r>
        </a:p>
      </dgm:t>
    </dgm:pt>
    <dgm:pt modelId="{5DC4FC07-F4E7-4B94-BD2E-804606814F39}" type="sibTrans" cxnId="{0EC53B34-92F6-477A-A84A-F3CBFD16B9DB}">
      <dgm:prSet/>
      <dgm:spPr/>
      <dgm:t>
        <a:bodyPr/>
        <a:lstStyle/>
        <a:p>
          <a:endParaRPr lang="es-ES"/>
        </a:p>
      </dgm:t>
    </dgm:pt>
    <dgm:pt modelId="{C3D0E341-A4E3-48EB-BFF3-3D80B9DDE26F}" type="parTrans" cxnId="{0EC53B34-92F6-477A-A84A-F3CBFD16B9DB}">
      <dgm:prSet/>
      <dgm:spPr/>
      <dgm:t>
        <a:bodyPr/>
        <a:lstStyle/>
        <a:p>
          <a:endParaRPr lang="es-ES"/>
        </a:p>
      </dgm:t>
    </dgm:pt>
    <dgm:pt modelId="{604E5AAD-683D-45A3-9B63-2ADF02ACDA90}" type="pres">
      <dgm:prSet presAssocID="{5FF2EB59-ADB8-489A-BEA8-AC8785887355}" presName="Name0" presStyleCnt="0">
        <dgm:presLayoutVars>
          <dgm:dir/>
          <dgm:resizeHandles val="exact"/>
        </dgm:presLayoutVars>
      </dgm:prSet>
      <dgm:spPr/>
    </dgm:pt>
    <dgm:pt modelId="{476E0C03-1B5A-43F8-BA88-CBB5F5C331B6}" type="pres">
      <dgm:prSet presAssocID="{5FF2EB59-ADB8-489A-BEA8-AC8785887355}" presName="bkgdShp" presStyleLbl="alignAccFollowNode1" presStyleIdx="0" presStyleCnt="1" custScaleY="129550" custLinFactNeighborX="0" custLinFactNeighborY="-21877"/>
      <dgm:spPr/>
    </dgm:pt>
    <dgm:pt modelId="{97ADFDB7-AEB8-4769-A800-079284CF32E4}" type="pres">
      <dgm:prSet presAssocID="{5FF2EB59-ADB8-489A-BEA8-AC8785887355}" presName="linComp" presStyleCnt="0"/>
      <dgm:spPr/>
    </dgm:pt>
    <dgm:pt modelId="{4E356F72-7E80-48FD-BADF-6447C294EEEF}" type="pres">
      <dgm:prSet presAssocID="{C188A3D3-8ED3-4D86-A8B1-321BEB2B6D64}" presName="compNode" presStyleCnt="0"/>
      <dgm:spPr/>
    </dgm:pt>
    <dgm:pt modelId="{9E78687A-CBF7-4963-9A76-2795600715B9}" type="pres">
      <dgm:prSet presAssocID="{C188A3D3-8ED3-4D86-A8B1-321BEB2B6D64}" presName="node" presStyleLbl="node1" presStyleIdx="0" presStyleCnt="5">
        <dgm:presLayoutVars>
          <dgm:bulletEnabled val="1"/>
        </dgm:presLayoutVars>
      </dgm:prSet>
      <dgm:spPr/>
    </dgm:pt>
    <dgm:pt modelId="{5B85A86D-E6C6-40B6-8DAB-5E1BF7309AB6}" type="pres">
      <dgm:prSet presAssocID="{C188A3D3-8ED3-4D86-A8B1-321BEB2B6D64}" presName="invisiNode" presStyleLbl="node1" presStyleIdx="0" presStyleCnt="5"/>
      <dgm:spPr/>
    </dgm:pt>
    <dgm:pt modelId="{A8C6851E-653F-47D7-AD49-9BA81D8B0637}" type="pres">
      <dgm:prSet presAssocID="{C188A3D3-8ED3-4D86-A8B1-321BEB2B6D64}" presName="imagNode" presStyleLbl="fgImgPlace1" presStyleIdx="0" presStyleCnt="5" custLinFactNeighborY="8662"/>
      <dgm:spPr/>
    </dgm:pt>
    <dgm:pt modelId="{04BCC37E-2F29-4955-AA9B-EF10DD13DE00}" type="pres">
      <dgm:prSet presAssocID="{67E7FD8D-75BF-4041-A4A9-383778B38626}" presName="sibTrans" presStyleLbl="sibTrans2D1" presStyleIdx="0" presStyleCnt="0"/>
      <dgm:spPr/>
    </dgm:pt>
    <dgm:pt modelId="{EE732CBB-7892-44F2-9E0C-ABBEE8C4D760}" type="pres">
      <dgm:prSet presAssocID="{6868F362-82EA-49E9-AA2E-862058CF1A28}" presName="compNode" presStyleCnt="0"/>
      <dgm:spPr/>
    </dgm:pt>
    <dgm:pt modelId="{76E2BCB4-D65A-432A-AFD2-9B715610EF99}" type="pres">
      <dgm:prSet presAssocID="{6868F362-82EA-49E9-AA2E-862058CF1A28}" presName="node" presStyleLbl="node1" presStyleIdx="1" presStyleCnt="5">
        <dgm:presLayoutVars>
          <dgm:bulletEnabled val="1"/>
        </dgm:presLayoutVars>
      </dgm:prSet>
      <dgm:spPr/>
    </dgm:pt>
    <dgm:pt modelId="{85071CF5-B9E0-4BA1-8C80-AD0D491FFFEA}" type="pres">
      <dgm:prSet presAssocID="{6868F362-82EA-49E9-AA2E-862058CF1A28}" presName="invisiNode" presStyleLbl="node1" presStyleIdx="1" presStyleCnt="5"/>
      <dgm:spPr/>
    </dgm:pt>
    <dgm:pt modelId="{07DDBD3C-C5DB-4D3D-9569-11AA62C3FB4A}" type="pres">
      <dgm:prSet presAssocID="{6868F362-82EA-49E9-AA2E-862058CF1A28}" presName="imagNode" presStyleLbl="fgImgPlace1" presStyleIdx="1" presStyleCnt="5" custLinFactNeighborY="8660"/>
      <dgm:spPr/>
    </dgm:pt>
    <dgm:pt modelId="{B70B0C86-34D3-444A-9FD6-829A0028199B}" type="pres">
      <dgm:prSet presAssocID="{419E65C8-A4DC-4EF9-BC55-6135B45AB13A}" presName="sibTrans" presStyleLbl="sibTrans2D1" presStyleIdx="0" presStyleCnt="0"/>
      <dgm:spPr/>
    </dgm:pt>
    <dgm:pt modelId="{B06071E6-942F-4948-8693-B8A1997F9088}" type="pres">
      <dgm:prSet presAssocID="{31E01967-D49E-4D84-8FD1-56D8231EAFA1}" presName="compNode" presStyleCnt="0"/>
      <dgm:spPr/>
    </dgm:pt>
    <dgm:pt modelId="{9F0A00FB-77D7-4C64-9C5B-6791A289A312}" type="pres">
      <dgm:prSet presAssocID="{31E01967-D49E-4D84-8FD1-56D8231EAFA1}" presName="node" presStyleLbl="node1" presStyleIdx="2" presStyleCnt="5">
        <dgm:presLayoutVars>
          <dgm:bulletEnabled val="1"/>
        </dgm:presLayoutVars>
      </dgm:prSet>
      <dgm:spPr/>
    </dgm:pt>
    <dgm:pt modelId="{BAE18F17-BF00-4B0F-8F10-26FB430EA9E7}" type="pres">
      <dgm:prSet presAssocID="{31E01967-D49E-4D84-8FD1-56D8231EAFA1}" presName="invisiNode" presStyleLbl="node1" presStyleIdx="2" presStyleCnt="5"/>
      <dgm:spPr/>
    </dgm:pt>
    <dgm:pt modelId="{ED12CA00-B4DE-4D7B-9840-B32750D9742F}" type="pres">
      <dgm:prSet presAssocID="{31E01967-D49E-4D84-8FD1-56D8231EAFA1}" presName="imagNode" presStyleLbl="fgImgPlace1" presStyleIdx="2" presStyleCnt="5" custLinFactNeighborY="8228"/>
      <dgm:spPr/>
    </dgm:pt>
    <dgm:pt modelId="{F060C894-3648-447F-8D99-C1885869AC83}" type="pres">
      <dgm:prSet presAssocID="{87B99D00-2271-4AE8-96E7-FF8749B293DA}" presName="sibTrans" presStyleLbl="sibTrans2D1" presStyleIdx="0" presStyleCnt="0"/>
      <dgm:spPr/>
    </dgm:pt>
    <dgm:pt modelId="{3A67DF54-B268-4F6B-B3CF-9610DD17EEB6}" type="pres">
      <dgm:prSet presAssocID="{D35AD3BA-4FE2-4778-AE96-426BEC991C31}" presName="compNode" presStyleCnt="0"/>
      <dgm:spPr/>
    </dgm:pt>
    <dgm:pt modelId="{2B00786B-7914-4D6E-8D27-CAB331D3C437}" type="pres">
      <dgm:prSet presAssocID="{D35AD3BA-4FE2-4778-AE96-426BEC991C31}" presName="node" presStyleLbl="node1" presStyleIdx="3" presStyleCnt="5">
        <dgm:presLayoutVars>
          <dgm:bulletEnabled val="1"/>
        </dgm:presLayoutVars>
      </dgm:prSet>
      <dgm:spPr/>
    </dgm:pt>
    <dgm:pt modelId="{2FAB6F0D-3F2B-40DE-A8A2-2BBDF935981C}" type="pres">
      <dgm:prSet presAssocID="{D35AD3BA-4FE2-4778-AE96-426BEC991C31}" presName="invisiNode" presStyleLbl="node1" presStyleIdx="3" presStyleCnt="5"/>
      <dgm:spPr/>
    </dgm:pt>
    <dgm:pt modelId="{018934D8-D2D4-49B6-8348-66EDD73DE4FB}" type="pres">
      <dgm:prSet presAssocID="{D35AD3BA-4FE2-4778-AE96-426BEC991C31}" presName="imagNode" presStyleLbl="fgImgPlace1" presStyleIdx="3" presStyleCnt="5" custLinFactNeighborY="8232"/>
      <dgm:spPr/>
    </dgm:pt>
    <dgm:pt modelId="{4891AE38-B933-4A0C-87E5-E075C205D712}" type="pres">
      <dgm:prSet presAssocID="{F5DDCBEF-E782-4642-B65C-9A1937B539D8}" presName="sibTrans" presStyleLbl="sibTrans2D1" presStyleIdx="0" presStyleCnt="0"/>
      <dgm:spPr/>
    </dgm:pt>
    <dgm:pt modelId="{371D7ACF-4B15-423E-B940-0712FED33CA0}" type="pres">
      <dgm:prSet presAssocID="{C0F32793-3F67-4DF3-92C6-468506A36F8C}" presName="compNode" presStyleCnt="0"/>
      <dgm:spPr/>
    </dgm:pt>
    <dgm:pt modelId="{1581112F-A474-4990-9AAF-E476B2390289}" type="pres">
      <dgm:prSet presAssocID="{C0F32793-3F67-4DF3-92C6-468506A36F8C}" presName="node" presStyleLbl="node1" presStyleIdx="4" presStyleCnt="5">
        <dgm:presLayoutVars>
          <dgm:bulletEnabled val="1"/>
        </dgm:presLayoutVars>
      </dgm:prSet>
      <dgm:spPr/>
    </dgm:pt>
    <dgm:pt modelId="{96858224-680F-4F41-905D-D1B56D1FCEB7}" type="pres">
      <dgm:prSet presAssocID="{C0F32793-3F67-4DF3-92C6-468506A36F8C}" presName="invisiNode" presStyleLbl="node1" presStyleIdx="4" presStyleCnt="5"/>
      <dgm:spPr/>
    </dgm:pt>
    <dgm:pt modelId="{5EB4A0B5-6D75-4CC4-909E-3E081AAE2BE2}" type="pres">
      <dgm:prSet presAssocID="{C0F32793-3F67-4DF3-92C6-468506A36F8C}" presName="imagNode" presStyleLbl="fgImgPlace1" presStyleIdx="4" presStyleCnt="5" custLinFactNeighborY="8227"/>
      <dgm:spPr/>
    </dgm:pt>
  </dgm:ptLst>
  <dgm:cxnLst>
    <dgm:cxn modelId="{52E2C501-B06E-4503-8290-B9DB3176BDAB}" type="presOf" srcId="{E5B5584F-36E5-4F94-8D81-9A12E8B19476}" destId="{1581112F-A474-4990-9AAF-E476B2390289}" srcOrd="0" destOrd="3" presId="urn:microsoft.com/office/officeart/2005/8/layout/pList2"/>
    <dgm:cxn modelId="{23603C0A-90AF-4682-9682-EA72699AD8E6}" type="presOf" srcId="{BB681F86-C86D-4C0E-AF63-3BEEB5CBF5F9}" destId="{76E2BCB4-D65A-432A-AFD2-9B715610EF99}" srcOrd="0" destOrd="5" presId="urn:microsoft.com/office/officeart/2005/8/layout/pList2"/>
    <dgm:cxn modelId="{3DF33F0F-0F37-4162-8931-D3493DDFAE7E}" type="presOf" srcId="{C0F32793-3F67-4DF3-92C6-468506A36F8C}" destId="{1581112F-A474-4990-9AAF-E476B2390289}" srcOrd="0" destOrd="0" presId="urn:microsoft.com/office/officeart/2005/8/layout/pList2"/>
    <dgm:cxn modelId="{BDEF481B-401E-49CF-88FC-4750133A2255}" srcId="{6868F362-82EA-49E9-AA2E-862058CF1A28}" destId="{83F9BAAC-3CDD-4151-9437-7391328322EE}" srcOrd="0" destOrd="0" parTransId="{C86F5520-B89B-4D2C-8775-A03D90DDB4F4}" sibTransId="{2D85FBF6-AD63-4159-A955-F18E71F3E1E5}"/>
    <dgm:cxn modelId="{D156DC1B-8B08-4EC4-B08A-1A411AB4FAD1}" type="presOf" srcId="{472D6584-FBD7-4EE7-8AB9-6CABB31744DF}" destId="{76E2BCB4-D65A-432A-AFD2-9B715610EF99}" srcOrd="0" destOrd="6" presId="urn:microsoft.com/office/officeart/2005/8/layout/pList2"/>
    <dgm:cxn modelId="{27414A1F-35AB-41D0-A9CE-04CC75F04387}" type="presOf" srcId="{6EFF0D8E-4BEC-478C-9E2A-311B83C8FF8E}" destId="{9F0A00FB-77D7-4C64-9C5B-6791A289A312}" srcOrd="0" destOrd="2" presId="urn:microsoft.com/office/officeart/2005/8/layout/pList2"/>
    <dgm:cxn modelId="{51ABFD2E-38CA-4172-A79D-868BE69BAE46}" srcId="{C0F32793-3F67-4DF3-92C6-468506A36F8C}" destId="{5F767C1C-9FF2-4C41-A840-230AD00530C2}" srcOrd="0" destOrd="0" parTransId="{7C1ED6A4-CACD-42BF-B95E-4D027BD889E7}" sibTransId="{A4C49BA4-09BA-47FB-B455-7E0629842A92}"/>
    <dgm:cxn modelId="{40DE5932-0824-4223-B91D-ABBC523A0B04}" type="presOf" srcId="{56123614-0B8B-4FBE-9E05-BA122F229EDD}" destId="{9E78687A-CBF7-4963-9A76-2795600715B9}" srcOrd="0" destOrd="2" presId="urn:microsoft.com/office/officeart/2005/8/layout/pList2"/>
    <dgm:cxn modelId="{6ABF9D32-E88E-4AAB-900C-A744CF1910CA}" type="presOf" srcId="{3E23DAAE-A48F-4795-B916-9229DAB35DE4}" destId="{76E2BCB4-D65A-432A-AFD2-9B715610EF99}" srcOrd="0" destOrd="2" presId="urn:microsoft.com/office/officeart/2005/8/layout/pList2"/>
    <dgm:cxn modelId="{0EC53B34-92F6-477A-A84A-F3CBFD16B9DB}" srcId="{C188A3D3-8ED3-4D86-A8B1-321BEB2B6D64}" destId="{E26A414F-2334-45D0-B6F2-0DBEC18F1022}" srcOrd="0" destOrd="0" parTransId="{C3D0E341-A4E3-48EB-BFF3-3D80B9DDE26F}" sibTransId="{5DC4FC07-F4E7-4B94-BD2E-804606814F39}"/>
    <dgm:cxn modelId="{E115DB34-C0AB-40A1-9B8C-3A86390C3CF6}" srcId="{C0F32793-3F67-4DF3-92C6-468506A36F8C}" destId="{8FF320D5-CB50-4A23-90CE-A5F5A4E890EF}" srcOrd="1" destOrd="0" parTransId="{9AEFB72D-E1CA-4136-BD8D-5A6AD6773F9C}" sibTransId="{2C8259D8-8AC1-4DC2-B3B5-F9BCC3328508}"/>
    <dgm:cxn modelId="{4DBB0B35-E06C-4A9C-876B-3CCB428083D5}" type="presOf" srcId="{31E01967-D49E-4D84-8FD1-56D8231EAFA1}" destId="{9F0A00FB-77D7-4C64-9C5B-6791A289A312}" srcOrd="0" destOrd="0" presId="urn:microsoft.com/office/officeart/2005/8/layout/pList2"/>
    <dgm:cxn modelId="{5C21223A-71FD-4FD9-B183-41200103B455}" type="presOf" srcId="{B9156C0F-3B22-404C-82F1-B9D5F742452A}" destId="{2B00786B-7914-4D6E-8D27-CAB331D3C437}" srcOrd="0" destOrd="2" presId="urn:microsoft.com/office/officeart/2005/8/layout/pList2"/>
    <dgm:cxn modelId="{202EAC44-64DE-4C88-AAA3-7EA1E61ED8FF}" srcId="{31E01967-D49E-4D84-8FD1-56D8231EAFA1}" destId="{75F956C0-8369-441B-8A9F-D7782387E6B0}" srcOrd="5" destOrd="0" parTransId="{CE791536-0698-4D65-9075-2508B24CC7A7}" sibTransId="{D49592C3-480C-47B3-82F8-E7C9648B3221}"/>
    <dgm:cxn modelId="{9A872746-AAB2-4B7E-9828-35B786E0FB0D}" srcId="{31E01967-D49E-4D84-8FD1-56D8231EAFA1}" destId="{F8D28024-F572-4D14-BA42-2FEF001FF151}" srcOrd="0" destOrd="0" parTransId="{CA73A64B-607A-4689-8046-D05A2A3BBEC0}" sibTransId="{D506425D-804D-4A86-959C-0FB772CF7172}"/>
    <dgm:cxn modelId="{E9B83647-9AF4-4D8C-BED5-3A0594812F27}" type="presOf" srcId="{D35AD3BA-4FE2-4778-AE96-426BEC991C31}" destId="{2B00786B-7914-4D6E-8D27-CAB331D3C437}" srcOrd="0" destOrd="0" presId="urn:microsoft.com/office/officeart/2005/8/layout/pList2"/>
    <dgm:cxn modelId="{0AF07C50-3C2C-4E3B-8819-29416EEDA535}" type="presOf" srcId="{419E65C8-A4DC-4EF9-BC55-6135B45AB13A}" destId="{B70B0C86-34D3-444A-9FD6-829A0028199B}" srcOrd="0" destOrd="0" presId="urn:microsoft.com/office/officeart/2005/8/layout/pList2"/>
    <dgm:cxn modelId="{7AD22B51-4300-4607-A350-918623E5EA97}" type="presOf" srcId="{17F6D45B-3BFE-4A50-81D4-1EAF8B4FD39A}" destId="{2B00786B-7914-4D6E-8D27-CAB331D3C437}" srcOrd="0" destOrd="1" presId="urn:microsoft.com/office/officeart/2005/8/layout/pList2"/>
    <dgm:cxn modelId="{146D9253-A1AF-4A7A-8275-E9AE648F8E8E}" srcId="{31E01967-D49E-4D84-8FD1-56D8231EAFA1}" destId="{6EFF0D8E-4BEC-478C-9E2A-311B83C8FF8E}" srcOrd="1" destOrd="0" parTransId="{5458D078-0506-4A76-93A9-873375E5DA21}" sibTransId="{B8A35FA8-59D1-4421-BECB-9B5A24859201}"/>
    <dgm:cxn modelId="{1E337C54-01F5-4BAB-A397-048A9FC0AFAA}" srcId="{31E01967-D49E-4D84-8FD1-56D8231EAFA1}" destId="{C8FC0E20-9031-488C-8DF9-DE6C1CC33B51}" srcOrd="4" destOrd="0" parTransId="{5D349D5F-1574-4469-AFB5-4AF5D3C1E286}" sibTransId="{F1E284E0-28B9-43E3-881A-502C6C158877}"/>
    <dgm:cxn modelId="{C8729055-ACCF-40AF-BCAA-6CC49C5F6B62}" srcId="{5FF2EB59-ADB8-489A-BEA8-AC8785887355}" destId="{31E01967-D49E-4D84-8FD1-56D8231EAFA1}" srcOrd="2" destOrd="0" parTransId="{ED5D192A-ED2E-4CC5-837D-5BB3D35B3328}" sibTransId="{87B99D00-2271-4AE8-96E7-FF8749B293DA}"/>
    <dgm:cxn modelId="{8EC99C55-17E2-4D08-A7DB-DEDAB0650EC6}" srcId="{6868F362-82EA-49E9-AA2E-862058CF1A28}" destId="{472D6584-FBD7-4EE7-8AB9-6CABB31744DF}" srcOrd="5" destOrd="0" parTransId="{17A9A6CB-15D2-4025-8B0A-75B7C2BD6BEB}" sibTransId="{362A2D84-6D50-4A42-95FB-92320E5062D1}"/>
    <dgm:cxn modelId="{E9A3265E-6758-4875-A5EA-F8F69FB2EDFE}" srcId="{6868F362-82EA-49E9-AA2E-862058CF1A28}" destId="{3E23DAAE-A48F-4795-B916-9229DAB35DE4}" srcOrd="1" destOrd="0" parTransId="{BEA3858C-2792-495A-AA70-29CF86E4F5C0}" sibTransId="{8A64C8F7-39D6-4E5A-8CDE-ED593974089C}"/>
    <dgm:cxn modelId="{26B2E563-D4E9-408A-B1B0-0676CD213698}" type="presOf" srcId="{5FF2EB59-ADB8-489A-BEA8-AC8785887355}" destId="{604E5AAD-683D-45A3-9B63-2ADF02ACDA90}" srcOrd="0" destOrd="0" presId="urn:microsoft.com/office/officeart/2005/8/layout/pList2"/>
    <dgm:cxn modelId="{B9E39A69-A1E1-4A91-B730-6DD33784DB1B}" type="presOf" srcId="{C188A3D3-8ED3-4D86-A8B1-321BEB2B6D64}" destId="{9E78687A-CBF7-4963-9A76-2795600715B9}" srcOrd="0" destOrd="0" presId="urn:microsoft.com/office/officeart/2005/8/layout/pList2"/>
    <dgm:cxn modelId="{37A5466D-14EE-4656-82B6-080715A0614D}" srcId="{D35AD3BA-4FE2-4778-AE96-426BEC991C31}" destId="{B9156C0F-3B22-404C-82F1-B9D5F742452A}" srcOrd="1" destOrd="0" parTransId="{D6C5ED94-7ABF-4961-81E7-DAA162488611}" sibTransId="{AF8BEBFF-C75A-4B1A-9CDB-8EB205454A36}"/>
    <dgm:cxn modelId="{732C5D6D-30CA-4373-A42B-AE77CE9B8748}" type="presOf" srcId="{F5DDCBEF-E782-4642-B65C-9A1937B539D8}" destId="{4891AE38-B933-4A0C-87E5-E075C205D712}" srcOrd="0" destOrd="0" presId="urn:microsoft.com/office/officeart/2005/8/layout/pList2"/>
    <dgm:cxn modelId="{B5825775-0157-4F34-8AEA-AC83280724BE}" type="presOf" srcId="{87B99D00-2271-4AE8-96E7-FF8749B293DA}" destId="{F060C894-3648-447F-8D99-C1885869AC83}" srcOrd="0" destOrd="0" presId="urn:microsoft.com/office/officeart/2005/8/layout/pList2"/>
    <dgm:cxn modelId="{6D2E5579-39B2-41AD-ACCD-826715A342AD}" type="presOf" srcId="{6868F362-82EA-49E9-AA2E-862058CF1A28}" destId="{76E2BCB4-D65A-432A-AFD2-9B715610EF99}" srcOrd="0" destOrd="0" presId="urn:microsoft.com/office/officeart/2005/8/layout/pList2"/>
    <dgm:cxn modelId="{033A4B7F-D8AB-457C-92C0-1A9112CCC740}" srcId="{5FF2EB59-ADB8-489A-BEA8-AC8785887355}" destId="{6868F362-82EA-49E9-AA2E-862058CF1A28}" srcOrd="1" destOrd="0" parTransId="{BFD6F8FB-26D9-4F64-A3A4-5B6995F2D834}" sibTransId="{419E65C8-A4DC-4EF9-BC55-6135B45AB13A}"/>
    <dgm:cxn modelId="{12760F81-7F29-459E-8168-2F00F93240F4}" type="presOf" srcId="{5F767C1C-9FF2-4C41-A840-230AD00530C2}" destId="{1581112F-A474-4990-9AAF-E476B2390289}" srcOrd="0" destOrd="1" presId="urn:microsoft.com/office/officeart/2005/8/layout/pList2"/>
    <dgm:cxn modelId="{C9FE1C84-66ED-4237-AA34-833F70EAA6B5}" srcId="{C188A3D3-8ED3-4D86-A8B1-321BEB2B6D64}" destId="{56123614-0B8B-4FBE-9E05-BA122F229EDD}" srcOrd="1" destOrd="0" parTransId="{C19A64D1-632A-45AC-9C25-CB3BAE558B5E}" sibTransId="{BDCC0A88-6C85-42F1-8B9B-F7A71CB8A2A0}"/>
    <dgm:cxn modelId="{A5C52E8C-3B80-46EC-A8F0-3ADABF40F773}" srcId="{6868F362-82EA-49E9-AA2E-862058CF1A28}" destId="{5E967AB4-125D-4169-ADDF-40212D95AD9A}" srcOrd="2" destOrd="0" parTransId="{2DF22ED1-B3C3-49CD-9C4E-C8ACA367A5E7}" sibTransId="{14E31A57-0B38-481D-83DD-7975E9AB70E4}"/>
    <dgm:cxn modelId="{EB242092-F4B0-4C3A-A15F-7691FF4828E4}" srcId="{D35AD3BA-4FE2-4778-AE96-426BEC991C31}" destId="{17F6D45B-3BFE-4A50-81D4-1EAF8B4FD39A}" srcOrd="0" destOrd="0" parTransId="{98C52410-C4B3-4953-8634-6AF1CEBB7C44}" sibTransId="{74EBA17C-348D-4A2F-91DE-05A30BD1F700}"/>
    <dgm:cxn modelId="{F5B86C98-3DE4-4F31-A2C6-BB04174E4B92}" type="presOf" srcId="{C8FC0E20-9031-488C-8DF9-DE6C1CC33B51}" destId="{9F0A00FB-77D7-4C64-9C5B-6791A289A312}" srcOrd="0" destOrd="5" presId="urn:microsoft.com/office/officeart/2005/8/layout/pList2"/>
    <dgm:cxn modelId="{1FD2C19A-9F1F-4E99-819A-C7544F21A08E}" type="presOf" srcId="{75F956C0-8369-441B-8A9F-D7782387E6B0}" destId="{9F0A00FB-77D7-4C64-9C5B-6791A289A312}" srcOrd="0" destOrd="6" presId="urn:microsoft.com/office/officeart/2005/8/layout/pList2"/>
    <dgm:cxn modelId="{D294919C-34CD-4453-9E0E-0067E2083392}" srcId="{5FF2EB59-ADB8-489A-BEA8-AC8785887355}" destId="{D35AD3BA-4FE2-4778-AE96-426BEC991C31}" srcOrd="3" destOrd="0" parTransId="{D1AC0C4B-66D5-4DF5-A73F-5CC8B354200A}" sibTransId="{F5DDCBEF-E782-4642-B65C-9A1937B539D8}"/>
    <dgm:cxn modelId="{EC7518A9-D721-4C9C-916C-2D895E2DE8F5}" srcId="{5FF2EB59-ADB8-489A-BEA8-AC8785887355}" destId="{C188A3D3-8ED3-4D86-A8B1-321BEB2B6D64}" srcOrd="0" destOrd="0" parTransId="{9036F833-4778-456E-B45E-E774A6C1B6D1}" sibTransId="{67E7FD8D-75BF-4041-A4A9-383778B38626}"/>
    <dgm:cxn modelId="{6894E4A9-F297-41AD-AF87-EFF557F3BC24}" srcId="{31E01967-D49E-4D84-8FD1-56D8231EAFA1}" destId="{90E40287-C473-4952-A877-DBB46A6A06A1}" srcOrd="3" destOrd="0" parTransId="{9A1954CB-DA26-4474-A7FE-425A96A4F383}" sibTransId="{E17A5D58-D2AF-4610-ACD8-0FF818375E70}"/>
    <dgm:cxn modelId="{311D76AB-DA0B-4846-80D2-BE18AC16318B}" type="presOf" srcId="{83F9BAAC-3CDD-4151-9437-7391328322EE}" destId="{76E2BCB4-D65A-432A-AFD2-9B715610EF99}" srcOrd="0" destOrd="1" presId="urn:microsoft.com/office/officeart/2005/8/layout/pList2"/>
    <dgm:cxn modelId="{D61FB2B4-EC7B-42AE-A9B7-40F83521EF63}" type="presOf" srcId="{52851456-7791-4483-BC30-11BEBC960268}" destId="{76E2BCB4-D65A-432A-AFD2-9B715610EF99}" srcOrd="0" destOrd="4" presId="urn:microsoft.com/office/officeart/2005/8/layout/pList2"/>
    <dgm:cxn modelId="{DB29B5BB-0E15-4A02-9116-A68250B23C41}" type="presOf" srcId="{6A677421-8BE9-47AE-AF74-B14EFEADE433}" destId="{9F0A00FB-77D7-4C64-9C5B-6791A289A312}" srcOrd="0" destOrd="3" presId="urn:microsoft.com/office/officeart/2005/8/layout/pList2"/>
    <dgm:cxn modelId="{21179FBC-BB6C-4F7E-ADED-144E03F7A235}" srcId="{6868F362-82EA-49E9-AA2E-862058CF1A28}" destId="{52851456-7791-4483-BC30-11BEBC960268}" srcOrd="3" destOrd="0" parTransId="{3E629B96-EE19-4249-AE6F-CA4C093155CE}" sibTransId="{ED287346-9352-4B37-A19C-2F050385A248}"/>
    <dgm:cxn modelId="{305F5FBD-E7D6-4709-85E8-BC01D5ADACF0}" srcId="{5FF2EB59-ADB8-489A-BEA8-AC8785887355}" destId="{C0F32793-3F67-4DF3-92C6-468506A36F8C}" srcOrd="4" destOrd="0" parTransId="{507FF29B-B30C-47BB-AF56-446DB2FB8C77}" sibTransId="{4E738B3D-5552-4BB2-89FB-73BBBAE56AAC}"/>
    <dgm:cxn modelId="{29C692BD-5DD1-4BE4-9DAF-63C12787F133}" type="presOf" srcId="{8FF320D5-CB50-4A23-90CE-A5F5A4E890EF}" destId="{1581112F-A474-4990-9AAF-E476B2390289}" srcOrd="0" destOrd="2" presId="urn:microsoft.com/office/officeart/2005/8/layout/pList2"/>
    <dgm:cxn modelId="{2956CDC4-E2B9-4287-B879-EF4C93DED8A1}" type="presOf" srcId="{5E967AB4-125D-4169-ADDF-40212D95AD9A}" destId="{76E2BCB4-D65A-432A-AFD2-9B715610EF99}" srcOrd="0" destOrd="3" presId="urn:microsoft.com/office/officeart/2005/8/layout/pList2"/>
    <dgm:cxn modelId="{AD89D1C7-14A5-474E-9030-BE27740AB2CC}" srcId="{C0F32793-3F67-4DF3-92C6-468506A36F8C}" destId="{E5B5584F-36E5-4F94-8D81-9A12E8B19476}" srcOrd="2" destOrd="0" parTransId="{C553F4DB-8C28-46DA-B1BA-EA83597FC6A4}" sibTransId="{84707768-A510-4D2C-9144-5B34A8E8D89C}"/>
    <dgm:cxn modelId="{247244C9-57CE-4731-BC50-EA8DEA887548}" type="presOf" srcId="{E26A414F-2334-45D0-B6F2-0DBEC18F1022}" destId="{9E78687A-CBF7-4963-9A76-2795600715B9}" srcOrd="0" destOrd="1" presId="urn:microsoft.com/office/officeart/2005/8/layout/pList2"/>
    <dgm:cxn modelId="{B76C43CE-CBBB-4D36-A3EB-20EE28EC2B75}" srcId="{6868F362-82EA-49E9-AA2E-862058CF1A28}" destId="{BB681F86-C86D-4C0E-AF63-3BEEB5CBF5F9}" srcOrd="4" destOrd="0" parTransId="{7E5D0C59-C700-4538-AAFE-A814AE4CB9D2}" sibTransId="{D4683CB8-4228-4CB3-896F-4BEF53CEAC69}"/>
    <dgm:cxn modelId="{9CB009D7-9A50-4651-88A9-C76310F0006A}" type="presOf" srcId="{90E40287-C473-4952-A877-DBB46A6A06A1}" destId="{9F0A00FB-77D7-4C64-9C5B-6791A289A312}" srcOrd="0" destOrd="4" presId="urn:microsoft.com/office/officeart/2005/8/layout/pList2"/>
    <dgm:cxn modelId="{32F518EE-F952-46B9-8C47-87B6ABFF6DF0}" type="presOf" srcId="{67E7FD8D-75BF-4041-A4A9-383778B38626}" destId="{04BCC37E-2F29-4955-AA9B-EF10DD13DE00}" srcOrd="0" destOrd="0" presId="urn:microsoft.com/office/officeart/2005/8/layout/pList2"/>
    <dgm:cxn modelId="{CA9C0AF4-EF34-4EEC-9201-984D93F7E1D4}" srcId="{31E01967-D49E-4D84-8FD1-56D8231EAFA1}" destId="{6A677421-8BE9-47AE-AF74-B14EFEADE433}" srcOrd="2" destOrd="0" parTransId="{267003B4-3DD3-455B-A6B6-BE6A87929E1A}" sibTransId="{47C7CA85-8619-4C0E-8535-009DB34B1CEE}"/>
    <dgm:cxn modelId="{4710C5F4-CCD9-473A-9F2A-EE9F8AD3388E}" type="presOf" srcId="{F8D28024-F572-4D14-BA42-2FEF001FF151}" destId="{9F0A00FB-77D7-4C64-9C5B-6791A289A312}" srcOrd="0" destOrd="1" presId="urn:microsoft.com/office/officeart/2005/8/layout/pList2"/>
    <dgm:cxn modelId="{AE339054-4341-4656-8BE4-496F309CB351}" type="presParOf" srcId="{604E5AAD-683D-45A3-9B63-2ADF02ACDA90}" destId="{476E0C03-1B5A-43F8-BA88-CBB5F5C331B6}" srcOrd="0" destOrd="0" presId="urn:microsoft.com/office/officeart/2005/8/layout/pList2"/>
    <dgm:cxn modelId="{ADB60F6D-1142-4F4B-8087-2FAA72E107FA}" type="presParOf" srcId="{604E5AAD-683D-45A3-9B63-2ADF02ACDA90}" destId="{97ADFDB7-AEB8-4769-A800-079284CF32E4}" srcOrd="1" destOrd="0" presId="urn:microsoft.com/office/officeart/2005/8/layout/pList2"/>
    <dgm:cxn modelId="{7B644B45-39A5-4441-B8AC-78ED92958D27}" type="presParOf" srcId="{97ADFDB7-AEB8-4769-A800-079284CF32E4}" destId="{4E356F72-7E80-48FD-BADF-6447C294EEEF}" srcOrd="0" destOrd="0" presId="urn:microsoft.com/office/officeart/2005/8/layout/pList2"/>
    <dgm:cxn modelId="{472B78A5-7DDF-4F61-8036-88BBDEF75D3A}" type="presParOf" srcId="{4E356F72-7E80-48FD-BADF-6447C294EEEF}" destId="{9E78687A-CBF7-4963-9A76-2795600715B9}" srcOrd="0" destOrd="0" presId="urn:microsoft.com/office/officeart/2005/8/layout/pList2"/>
    <dgm:cxn modelId="{DC717997-B7D9-4FAC-AF78-F323704D113D}" type="presParOf" srcId="{4E356F72-7E80-48FD-BADF-6447C294EEEF}" destId="{5B85A86D-E6C6-40B6-8DAB-5E1BF7309AB6}" srcOrd="1" destOrd="0" presId="urn:microsoft.com/office/officeart/2005/8/layout/pList2"/>
    <dgm:cxn modelId="{3265140E-8130-4A6B-92A3-AAD3AA3BBEF2}" type="presParOf" srcId="{4E356F72-7E80-48FD-BADF-6447C294EEEF}" destId="{A8C6851E-653F-47D7-AD49-9BA81D8B0637}" srcOrd="2" destOrd="0" presId="urn:microsoft.com/office/officeart/2005/8/layout/pList2"/>
    <dgm:cxn modelId="{36F60789-0E74-4D19-9E72-B2A58FEB84E6}" type="presParOf" srcId="{97ADFDB7-AEB8-4769-A800-079284CF32E4}" destId="{04BCC37E-2F29-4955-AA9B-EF10DD13DE00}" srcOrd="1" destOrd="0" presId="urn:microsoft.com/office/officeart/2005/8/layout/pList2"/>
    <dgm:cxn modelId="{FF9CFABE-1F31-4202-92AB-1087BFBA5F65}" type="presParOf" srcId="{97ADFDB7-AEB8-4769-A800-079284CF32E4}" destId="{EE732CBB-7892-44F2-9E0C-ABBEE8C4D760}" srcOrd="2" destOrd="0" presId="urn:microsoft.com/office/officeart/2005/8/layout/pList2"/>
    <dgm:cxn modelId="{8FFB26B0-D1A3-4E50-B294-C8E42F0D0A29}" type="presParOf" srcId="{EE732CBB-7892-44F2-9E0C-ABBEE8C4D760}" destId="{76E2BCB4-D65A-432A-AFD2-9B715610EF99}" srcOrd="0" destOrd="0" presId="urn:microsoft.com/office/officeart/2005/8/layout/pList2"/>
    <dgm:cxn modelId="{F35053AD-D4C8-4693-AFF2-E869386F63F5}" type="presParOf" srcId="{EE732CBB-7892-44F2-9E0C-ABBEE8C4D760}" destId="{85071CF5-B9E0-4BA1-8C80-AD0D491FFFEA}" srcOrd="1" destOrd="0" presId="urn:microsoft.com/office/officeart/2005/8/layout/pList2"/>
    <dgm:cxn modelId="{7CB5F5EE-7AD1-46CF-BD24-BCE2149FA3BB}" type="presParOf" srcId="{EE732CBB-7892-44F2-9E0C-ABBEE8C4D760}" destId="{07DDBD3C-C5DB-4D3D-9569-11AA62C3FB4A}" srcOrd="2" destOrd="0" presId="urn:microsoft.com/office/officeart/2005/8/layout/pList2"/>
    <dgm:cxn modelId="{D9CD19B9-1D53-4D06-A9C5-0170E3C52809}" type="presParOf" srcId="{97ADFDB7-AEB8-4769-A800-079284CF32E4}" destId="{B70B0C86-34D3-444A-9FD6-829A0028199B}" srcOrd="3" destOrd="0" presId="urn:microsoft.com/office/officeart/2005/8/layout/pList2"/>
    <dgm:cxn modelId="{32D055B5-584F-46F1-AD10-72595CC68B8C}" type="presParOf" srcId="{97ADFDB7-AEB8-4769-A800-079284CF32E4}" destId="{B06071E6-942F-4948-8693-B8A1997F9088}" srcOrd="4" destOrd="0" presId="urn:microsoft.com/office/officeart/2005/8/layout/pList2"/>
    <dgm:cxn modelId="{8422C829-0585-4086-B4E3-D28CACF2A1E2}" type="presParOf" srcId="{B06071E6-942F-4948-8693-B8A1997F9088}" destId="{9F0A00FB-77D7-4C64-9C5B-6791A289A312}" srcOrd="0" destOrd="0" presId="urn:microsoft.com/office/officeart/2005/8/layout/pList2"/>
    <dgm:cxn modelId="{B4E3569D-1A8C-4B28-9B52-55B13FBBC632}" type="presParOf" srcId="{B06071E6-942F-4948-8693-B8A1997F9088}" destId="{BAE18F17-BF00-4B0F-8F10-26FB430EA9E7}" srcOrd="1" destOrd="0" presId="urn:microsoft.com/office/officeart/2005/8/layout/pList2"/>
    <dgm:cxn modelId="{DFBA977E-90C6-4907-955D-FC18F4F19D3A}" type="presParOf" srcId="{B06071E6-942F-4948-8693-B8A1997F9088}" destId="{ED12CA00-B4DE-4D7B-9840-B32750D9742F}" srcOrd="2" destOrd="0" presId="urn:microsoft.com/office/officeart/2005/8/layout/pList2"/>
    <dgm:cxn modelId="{F5211DB0-4524-438F-93E9-3D1E17ADACA9}" type="presParOf" srcId="{97ADFDB7-AEB8-4769-A800-079284CF32E4}" destId="{F060C894-3648-447F-8D99-C1885869AC83}" srcOrd="5" destOrd="0" presId="urn:microsoft.com/office/officeart/2005/8/layout/pList2"/>
    <dgm:cxn modelId="{7DF9EBAE-BD38-4EB0-8C53-138DF9603111}" type="presParOf" srcId="{97ADFDB7-AEB8-4769-A800-079284CF32E4}" destId="{3A67DF54-B268-4F6B-B3CF-9610DD17EEB6}" srcOrd="6" destOrd="0" presId="urn:microsoft.com/office/officeart/2005/8/layout/pList2"/>
    <dgm:cxn modelId="{FC2B73FC-0146-41E5-B5E7-D0CB09070B6A}" type="presParOf" srcId="{3A67DF54-B268-4F6B-B3CF-9610DD17EEB6}" destId="{2B00786B-7914-4D6E-8D27-CAB331D3C437}" srcOrd="0" destOrd="0" presId="urn:microsoft.com/office/officeart/2005/8/layout/pList2"/>
    <dgm:cxn modelId="{4ABE2F49-506A-4647-9F21-78922034B91E}" type="presParOf" srcId="{3A67DF54-B268-4F6B-B3CF-9610DD17EEB6}" destId="{2FAB6F0D-3F2B-40DE-A8A2-2BBDF935981C}" srcOrd="1" destOrd="0" presId="urn:microsoft.com/office/officeart/2005/8/layout/pList2"/>
    <dgm:cxn modelId="{2CB20BE1-C756-4354-9B77-983D0CE6550A}" type="presParOf" srcId="{3A67DF54-B268-4F6B-B3CF-9610DD17EEB6}" destId="{018934D8-D2D4-49B6-8348-66EDD73DE4FB}" srcOrd="2" destOrd="0" presId="urn:microsoft.com/office/officeart/2005/8/layout/pList2"/>
    <dgm:cxn modelId="{A9EB2F8E-2153-4897-935D-647E262A016C}" type="presParOf" srcId="{97ADFDB7-AEB8-4769-A800-079284CF32E4}" destId="{4891AE38-B933-4A0C-87E5-E075C205D712}" srcOrd="7" destOrd="0" presId="urn:microsoft.com/office/officeart/2005/8/layout/pList2"/>
    <dgm:cxn modelId="{52661660-29CD-46F5-A0AC-4690001C9AFB}" type="presParOf" srcId="{97ADFDB7-AEB8-4769-A800-079284CF32E4}" destId="{371D7ACF-4B15-423E-B940-0712FED33CA0}" srcOrd="8" destOrd="0" presId="urn:microsoft.com/office/officeart/2005/8/layout/pList2"/>
    <dgm:cxn modelId="{568BF762-78F9-4072-9DD7-5CB26421D7D5}" type="presParOf" srcId="{371D7ACF-4B15-423E-B940-0712FED33CA0}" destId="{1581112F-A474-4990-9AAF-E476B2390289}" srcOrd="0" destOrd="0" presId="urn:microsoft.com/office/officeart/2005/8/layout/pList2"/>
    <dgm:cxn modelId="{D7EDF997-559E-4E36-A79B-44A0E8F25F56}" type="presParOf" srcId="{371D7ACF-4B15-423E-B940-0712FED33CA0}" destId="{96858224-680F-4F41-905D-D1B56D1FCEB7}" srcOrd="1" destOrd="0" presId="urn:microsoft.com/office/officeart/2005/8/layout/pList2"/>
    <dgm:cxn modelId="{EF4B2FA2-2550-46CB-846B-41D14220B955}" type="presParOf" srcId="{371D7ACF-4B15-423E-B940-0712FED33CA0}" destId="{5EB4A0B5-6D75-4CC4-909E-3E081AAE2B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FFE36-8A9D-6843-AF5D-C342E337C65A}">
      <dsp:nvSpPr>
        <dsp:cNvPr id="0" name=""/>
        <dsp:cNvSpPr/>
      </dsp:nvSpPr>
      <dsp:spPr>
        <a:xfrm>
          <a:off x="10057" y="189752"/>
          <a:ext cx="2232804" cy="11181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Humanización: </a:t>
          </a:r>
          <a:endParaRPr lang="en-US" sz="2000" kern="1200" dirty="0"/>
        </a:p>
      </dsp:txBody>
      <dsp:txXfrm>
        <a:off x="10057" y="189752"/>
        <a:ext cx="2232804" cy="745400"/>
      </dsp:txXfrm>
    </dsp:sp>
    <dsp:sp modelId="{13C725C2-3E00-274E-8AC0-3717B829AECF}">
      <dsp:nvSpPr>
        <dsp:cNvPr id="0" name=""/>
        <dsp:cNvSpPr/>
      </dsp:nvSpPr>
      <dsp:spPr>
        <a:xfrm>
          <a:off x="466932" y="935152"/>
          <a:ext cx="2232804" cy="3793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25. No impedir la presencia de padres ni la participación en sus cuidados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7. No impedir de forma rutinaria la presencia de padres durante procedimientos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22. No impedir la presencia de padres durante la RCP	</a:t>
          </a:r>
          <a:endParaRPr lang="en-US" sz="1800" kern="1200" dirty="0"/>
        </a:p>
      </dsp:txBody>
      <dsp:txXfrm>
        <a:off x="532329" y="1000549"/>
        <a:ext cx="2102010" cy="3663140"/>
      </dsp:txXfrm>
    </dsp:sp>
    <dsp:sp modelId="{45952FB5-FBE9-AB47-AB99-572E13CCBBAA}">
      <dsp:nvSpPr>
        <dsp:cNvPr id="0" name=""/>
        <dsp:cNvSpPr/>
      </dsp:nvSpPr>
      <dsp:spPr>
        <a:xfrm>
          <a:off x="2581272" y="284454"/>
          <a:ext cx="717430" cy="555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581272" y="395653"/>
        <a:ext cx="550632" cy="333597"/>
      </dsp:txXfrm>
    </dsp:sp>
    <dsp:sp modelId="{35AF293C-B418-1340-AC55-F98F17B748C1}">
      <dsp:nvSpPr>
        <dsp:cNvPr id="0" name=""/>
        <dsp:cNvSpPr/>
      </dsp:nvSpPr>
      <dsp:spPr>
        <a:xfrm>
          <a:off x="3596504" y="189752"/>
          <a:ext cx="2232804" cy="11181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Comunicación del equipo: </a:t>
          </a:r>
          <a:endParaRPr lang="en-US" sz="2000" kern="1200" dirty="0"/>
        </a:p>
      </dsp:txBody>
      <dsp:txXfrm>
        <a:off x="3596504" y="189752"/>
        <a:ext cx="2232804" cy="745400"/>
      </dsp:txXfrm>
    </dsp:sp>
    <dsp:sp modelId="{A7C4DE28-7747-1E48-B431-8187601B7F20}">
      <dsp:nvSpPr>
        <dsp:cNvPr id="0" name=""/>
        <dsp:cNvSpPr/>
      </dsp:nvSpPr>
      <dsp:spPr>
        <a:xfrm>
          <a:off x="4053378" y="935152"/>
          <a:ext cx="2232804" cy="3793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8. No realizar el pase de visita separado médico/enfermera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17. No transmitir información al traslado de forma improvisada (SBAR)</a:t>
          </a:r>
          <a:endParaRPr lang="en-US" sz="2000" kern="1200" dirty="0"/>
        </a:p>
      </dsp:txBody>
      <dsp:txXfrm>
        <a:off x="4118775" y="1000549"/>
        <a:ext cx="2102010" cy="3663140"/>
      </dsp:txXfrm>
    </dsp:sp>
    <dsp:sp modelId="{A414621C-810B-EF49-A45F-D20B2C3F7358}">
      <dsp:nvSpPr>
        <dsp:cNvPr id="0" name=""/>
        <dsp:cNvSpPr/>
      </dsp:nvSpPr>
      <dsp:spPr>
        <a:xfrm rot="2599">
          <a:off x="6252466" y="285957"/>
          <a:ext cx="897095" cy="555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6252466" y="397093"/>
        <a:ext cx="730297" cy="333597"/>
      </dsp:txXfrm>
    </dsp:sp>
    <dsp:sp modelId="{9B586ED2-BE0C-1E4E-83CF-A3D9E42E90D9}">
      <dsp:nvSpPr>
        <dsp:cNvPr id="0" name=""/>
        <dsp:cNvSpPr/>
      </dsp:nvSpPr>
      <dsp:spPr>
        <a:xfrm>
          <a:off x="7521941" y="192720"/>
          <a:ext cx="2235357" cy="11181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Items clínicos:</a:t>
          </a:r>
          <a:endParaRPr lang="en-US" sz="2000" kern="1200" dirty="0"/>
        </a:p>
      </dsp:txBody>
      <dsp:txXfrm>
        <a:off x="7521941" y="192720"/>
        <a:ext cx="2235357" cy="745400"/>
      </dsp:txXfrm>
    </dsp:sp>
    <dsp:sp modelId="{7E18F5B4-9C49-6745-918E-A17D8799AEDF}">
      <dsp:nvSpPr>
        <dsp:cNvPr id="0" name=""/>
        <dsp:cNvSpPr/>
      </dsp:nvSpPr>
      <dsp:spPr>
        <a:xfrm>
          <a:off x="7182950" y="677591"/>
          <a:ext cx="3827087" cy="3654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11. No administrar O2 en sedación si no hay desaturación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4. No dar de alta sin supervisión a un paciente que ha recibido sedación 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20. No mantener en VMNI al paciente con SDRA con cocientes P/F&lt;150 ó S/F &lt;200.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10. No retrasar más de 3 horas ac tranexamico en traumas con hemorragia significativa 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12. No retrasar más de 48h valoración nutricional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16. No medir el volumen gástrico residual como indicador de la tolerancia digestiva ni de riesgo de aspiración.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2. No demorar el inicio de NE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26. No mantener ATB de amplio espectro si es posible la desescalada</a:t>
          </a:r>
          <a:endParaRPr lang="en-US" sz="1400" kern="1200" dirty="0"/>
        </a:p>
      </dsp:txBody>
      <dsp:txXfrm>
        <a:off x="7289987" y="784628"/>
        <a:ext cx="3613013" cy="3440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E0C03-1B5A-43F8-BA88-CBB5F5C331B6}">
      <dsp:nvSpPr>
        <dsp:cNvPr id="0" name=""/>
        <dsp:cNvSpPr/>
      </dsp:nvSpPr>
      <dsp:spPr>
        <a:xfrm>
          <a:off x="0" y="-193283"/>
          <a:ext cx="11014364" cy="338949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C6851E-653F-47D7-AD49-9BA81D8B0637}">
      <dsp:nvSpPr>
        <dsp:cNvPr id="0" name=""/>
        <dsp:cNvSpPr/>
      </dsp:nvSpPr>
      <dsp:spPr>
        <a:xfrm>
          <a:off x="333969" y="708326"/>
          <a:ext cx="1916004" cy="191866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E78687A-CBF7-4963-9A76-2795600715B9}">
      <dsp:nvSpPr>
        <dsp:cNvPr id="0" name=""/>
        <dsp:cNvSpPr/>
      </dsp:nvSpPr>
      <dsp:spPr>
        <a:xfrm rot="10800000">
          <a:off x="333969" y="2809645"/>
          <a:ext cx="1916004" cy="319777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Formar equipo de trabajo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Grupo impulsor que lidere el proyecto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Implicar a la Dirección</a:t>
          </a:r>
        </a:p>
      </dsp:txBody>
      <dsp:txXfrm rot="10800000">
        <a:off x="392893" y="2809645"/>
        <a:ext cx="1798156" cy="3138851"/>
      </dsp:txXfrm>
    </dsp:sp>
    <dsp:sp modelId="{07DDBD3C-C5DB-4D3D-9569-11AA62C3FB4A}">
      <dsp:nvSpPr>
        <dsp:cNvPr id="0" name=""/>
        <dsp:cNvSpPr/>
      </dsp:nvSpPr>
      <dsp:spPr>
        <a:xfrm>
          <a:off x="2441574" y="708288"/>
          <a:ext cx="1916004" cy="191866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682410"/>
            <a:satOff val="-5737"/>
            <a:lumOff val="-9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E2BCB4-D65A-432A-AFD2-9B715610EF99}">
      <dsp:nvSpPr>
        <dsp:cNvPr id="0" name=""/>
        <dsp:cNvSpPr/>
      </dsp:nvSpPr>
      <dsp:spPr>
        <a:xfrm rot="10800000">
          <a:off x="2441574" y="2809645"/>
          <a:ext cx="1916004" cy="319777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0000"/>
                <a:lumMod val="100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Hacer análisis de situación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Priorización de recomendaciones de no hacer sobre las que trabajar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Análisis de situación: ¿cómo lo estamos haciendo?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Selección de prácticas de escaso valor que más margen de mejora tienen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Planificación de objetivos y plazos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Compromiso e implicación de los equipos</a:t>
          </a:r>
        </a:p>
      </dsp:txBody>
      <dsp:txXfrm rot="10800000">
        <a:off x="2500498" y="2809645"/>
        <a:ext cx="1798156" cy="3138851"/>
      </dsp:txXfrm>
    </dsp:sp>
    <dsp:sp modelId="{ED12CA00-B4DE-4D7B-9840-B32750D9742F}">
      <dsp:nvSpPr>
        <dsp:cNvPr id="0" name=""/>
        <dsp:cNvSpPr/>
      </dsp:nvSpPr>
      <dsp:spPr>
        <a:xfrm>
          <a:off x="4549179" y="699999"/>
          <a:ext cx="1916004" cy="191866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0A00FB-77D7-4C64-9C5B-6791A289A312}">
      <dsp:nvSpPr>
        <dsp:cNvPr id="0" name=""/>
        <dsp:cNvSpPr/>
      </dsp:nvSpPr>
      <dsp:spPr>
        <a:xfrm rot="10800000">
          <a:off x="4549179" y="2809645"/>
          <a:ext cx="1916004" cy="319777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0000"/>
                <a:lumMod val="100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Elaborar un plan de acción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Diseño ad hoc para cada recomendación no priorizada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Análisis de contexto y grupos de interés para planificar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Difusión planificada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Formación y </a:t>
          </a:r>
          <a:r>
            <a:rPr lang="es-ES" sz="1300" kern="1200" dirty="0" err="1"/>
            <a:t>desaprendizaje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Indicadores para medir impacto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/>
        </a:p>
      </dsp:txBody>
      <dsp:txXfrm rot="10800000">
        <a:off x="4608103" y="2809645"/>
        <a:ext cx="1798156" cy="3138851"/>
      </dsp:txXfrm>
    </dsp:sp>
    <dsp:sp modelId="{018934D8-D2D4-49B6-8348-66EDD73DE4FB}">
      <dsp:nvSpPr>
        <dsp:cNvPr id="0" name=""/>
        <dsp:cNvSpPr/>
      </dsp:nvSpPr>
      <dsp:spPr>
        <a:xfrm>
          <a:off x="6656784" y="700076"/>
          <a:ext cx="1916004" cy="191866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047230"/>
            <a:satOff val="-17210"/>
            <a:lumOff val="-2867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00786B-7914-4D6E-8D27-CAB331D3C437}">
      <dsp:nvSpPr>
        <dsp:cNvPr id="0" name=""/>
        <dsp:cNvSpPr/>
      </dsp:nvSpPr>
      <dsp:spPr>
        <a:xfrm rot="10800000">
          <a:off x="6656784" y="2809645"/>
          <a:ext cx="1916004" cy="319777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0000"/>
                <a:lumMod val="100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Desimplementar</a:t>
          </a:r>
          <a:endParaRPr lang="es-E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Seguimiento de protocolos para </a:t>
          </a:r>
          <a:r>
            <a:rPr lang="es-ES" sz="1200" kern="1200" dirty="0" err="1"/>
            <a:t>desimplementación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Campañas educativas para pacientes</a:t>
          </a:r>
        </a:p>
      </dsp:txBody>
      <dsp:txXfrm rot="10800000">
        <a:off x="6715708" y="2809645"/>
        <a:ext cx="1798156" cy="3138851"/>
      </dsp:txXfrm>
    </dsp:sp>
    <dsp:sp modelId="{5EB4A0B5-6D75-4CC4-909E-3E081AAE2BE2}">
      <dsp:nvSpPr>
        <dsp:cNvPr id="0" name=""/>
        <dsp:cNvSpPr/>
      </dsp:nvSpPr>
      <dsp:spPr>
        <a:xfrm>
          <a:off x="8764389" y="699980"/>
          <a:ext cx="1916004" cy="191866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581112F-A474-4990-9AAF-E476B2390289}">
      <dsp:nvSpPr>
        <dsp:cNvPr id="0" name=""/>
        <dsp:cNvSpPr/>
      </dsp:nvSpPr>
      <dsp:spPr>
        <a:xfrm rot="10800000">
          <a:off x="8764389" y="2809645"/>
          <a:ext cx="1916004" cy="319777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0000"/>
                <a:lumMod val="100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Evaluación, seguimiento y mejora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Evaluación de indicadores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Análisis y mejora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Difusión del proyecto y de resultados a la sociedad</a:t>
          </a:r>
        </a:p>
      </dsp:txBody>
      <dsp:txXfrm rot="10800000">
        <a:off x="8823313" y="2809645"/>
        <a:ext cx="1798156" cy="3138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D63E4-AF1F-9D44-8E67-962721A2080F}" type="datetimeFigureOut">
              <a:rPr lang="es-ES" smtClean="0"/>
              <a:t>1/3/23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710DD-4C6D-704F-8C47-CC1A6E6319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165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710DD-4C6D-704F-8C47-CC1A6E63198A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099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4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6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7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6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5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6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0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3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6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8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27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9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hdphoto" Target="../media/hdphoto1.wdp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lustración en blanco y negro de palmera y semillas">
            <a:extLst>
              <a:ext uri="{FF2B5EF4-FFF2-40B4-BE49-F238E27FC236}">
                <a16:creationId xmlns:a16="http://schemas.microsoft.com/office/drawing/2014/main" id="{9BCA89CA-0553-9BCC-AE3D-FBB47EEEB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86" b="13414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40C856-3CE5-046F-19A3-82665FB6F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s-ES" dirty="0"/>
              <a:t>PROPUESTAS DE RNH PARA LA UCIP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FBF88D-2A2E-7650-66F6-8C3DED078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900" dirty="0"/>
              <a:t>HOSPITAL CLÍNICO SAN CARLOS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900" dirty="0"/>
              <a:t>1 DE MARZO 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7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0C02F291-FA44-658E-1B56-82BDA6523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4952" y="2674288"/>
            <a:ext cx="9296400" cy="133475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59961F-C60D-8D6E-E731-8D2E5F9F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 dirty="0">
                <a:solidFill>
                  <a:schemeClr val="bg1"/>
                </a:solidFill>
              </a:rPr>
              <a:t>RNH OTRAS PROPUESTAS </a:t>
            </a:r>
            <a:br>
              <a:rPr lang="en-US" sz="3700" cap="all" spc="-100" dirty="0">
                <a:solidFill>
                  <a:schemeClr val="bg1"/>
                </a:solidFill>
              </a:rPr>
            </a:br>
            <a:r>
              <a:rPr lang="en-US" sz="3700" cap="all" spc="-100" dirty="0">
                <a:solidFill>
                  <a:schemeClr val="bg1"/>
                </a:solidFill>
              </a:rPr>
              <a:t>(ESFERA ITEMS CLÍNICOS)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2953389-B013-0445-6200-AD40FBC62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46" y="310311"/>
            <a:ext cx="6724496" cy="22002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D8270-42A6-2C86-DAF5-4D91C458B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150" y="126138"/>
            <a:ext cx="6447137" cy="246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0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01E35C-7F93-4425-F4BD-EB105C8D8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9" y="161632"/>
            <a:ext cx="5244611" cy="320120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B7B69CE-8E86-4313-F90A-4ADFE54D9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801" y="943106"/>
            <a:ext cx="5934118" cy="30560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536A6C1-965C-937E-B775-A8C42AD93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238" y="161632"/>
            <a:ext cx="7188135" cy="30369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A0B685E-5162-4E10-98F2-9511FD9E2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4216139"/>
            <a:ext cx="12192000" cy="264186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249" y="4380353"/>
            <a:ext cx="11859768" cy="231343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5B7E48-00B3-6530-91A8-25210781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6" y="4495893"/>
            <a:ext cx="5588000" cy="1923571"/>
          </a:xfrm>
        </p:spPr>
        <p:txBody>
          <a:bodyPr>
            <a:normAutofit/>
          </a:bodyPr>
          <a:lstStyle/>
          <a:p>
            <a:pPr algn="r"/>
            <a:r>
              <a:rPr lang="es-ES" sz="4400" dirty="0">
                <a:solidFill>
                  <a:schemeClr val="tx1"/>
                </a:solidFill>
              </a:rPr>
              <a:t>RNH OTRAS PROPUESTAS</a:t>
            </a:r>
            <a:br>
              <a:rPr lang="es-ES" sz="4400" dirty="0">
                <a:solidFill>
                  <a:schemeClr val="tx1"/>
                </a:solidFill>
              </a:rPr>
            </a:br>
            <a:endParaRPr lang="es-ES" sz="44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881334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42D21E-E059-DF16-1E64-EAAC98298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4495893"/>
            <a:ext cx="5624355" cy="1923570"/>
          </a:xfrm>
        </p:spPr>
        <p:txBody>
          <a:bodyPr anchor="ctr">
            <a:normAutofit/>
          </a:bodyPr>
          <a:lstStyle/>
          <a:p>
            <a:r>
              <a:rPr lang="en-US" dirty="0"/>
              <a:t>ITEMS CLÍNICOS </a:t>
            </a:r>
          </a:p>
          <a:p>
            <a:r>
              <a:rPr lang="en-US" dirty="0"/>
              <a:t>EN LA ESFERA DE LA NUTRICIÓN </a:t>
            </a:r>
          </a:p>
        </p:txBody>
      </p:sp>
    </p:spTree>
    <p:extLst>
      <p:ext uri="{BB962C8B-B14F-4D97-AF65-F5344CB8AC3E}">
        <p14:creationId xmlns:p14="http://schemas.microsoft.com/office/powerpoint/2010/main" val="1658700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imer plano de una rayuela en la acera">
            <a:extLst>
              <a:ext uri="{FF2B5EF4-FFF2-40B4-BE49-F238E27FC236}">
                <a16:creationId xmlns:a16="http://schemas.microsoft.com/office/drawing/2014/main" id="{BADB426F-E2F0-11CB-4E63-ADA19EB3F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7356" b="8375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3F0E95-310C-598F-5FB4-10DECAC1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03" y="2244830"/>
            <a:ext cx="8933796" cy="2437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/>
              <a:t>Y AHORA: ¿CÓMO LO HACEMOS ?</a:t>
            </a:r>
            <a:br>
              <a:rPr lang="en-US" sz="3700" cap="all" spc="-100"/>
            </a:br>
            <a:r>
              <a:rPr lang="en-US" sz="3700" cap="all" spc="-100"/>
              <a:t>Creado grupo de trabajo de la ucip lo iremos desarrollando con la ayuda metodológica de la unidad de calidad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582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507075" y="777854"/>
          <a:ext cx="11014364" cy="581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3775" y="1734127"/>
            <a:ext cx="1599940" cy="153661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767" y="1662232"/>
            <a:ext cx="2144684" cy="160851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4583" y="1642761"/>
            <a:ext cx="1719349" cy="171934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6790" y="1544827"/>
            <a:ext cx="1817283" cy="1817283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4027052" y="711350"/>
            <a:ext cx="397440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000" b="1" dirty="0">
                <a:ln/>
                <a:solidFill>
                  <a:srgbClr val="000099"/>
                </a:solidFill>
                <a:latin typeface="Candara" panose="020E0502030303020204" pitchFamily="34" charset="0"/>
              </a:rPr>
              <a:t>Plan de trabajo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7325" y="1714269"/>
            <a:ext cx="1562099" cy="1562099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223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AB921-016A-F296-9898-FA272F3A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827155-3F0B-E22B-0B4F-55A2EAEA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3" y="2103120"/>
            <a:ext cx="10752083" cy="3966604"/>
          </a:xfrm>
        </p:spPr>
        <p:txBody>
          <a:bodyPr>
            <a:normAutofit fontScale="92500" lnSpcReduction="10000"/>
          </a:bodyPr>
          <a:lstStyle/>
          <a:p>
            <a:r>
              <a:rPr lang="es-ES" sz="2000" dirty="0">
                <a:solidFill>
                  <a:srgbClr val="1D2228"/>
                </a:solidFill>
                <a:latin typeface="garamond" panose="02020404030301010803" pitchFamily="18" charset="0"/>
              </a:rPr>
              <a:t>La</a:t>
            </a:r>
            <a:r>
              <a:rPr lang="es-ES" sz="2000" b="0" i="0" u="none" strike="noStrike" dirty="0">
                <a:solidFill>
                  <a:srgbClr val="1D2228"/>
                </a:solidFill>
                <a:effectLst/>
                <a:latin typeface="garamond" panose="02020404030301010803" pitchFamily="18" charset="0"/>
              </a:rPr>
              <a:t> Unidad de Calidad y el Comité de Calidad del HCSC, se han propuesto abordar una serie de recomendaciones de no hacer (RNH) en áreas críticas del hospital: urgencias, intensivos, quirófanos. </a:t>
            </a:r>
          </a:p>
          <a:p>
            <a:r>
              <a:rPr lang="es-ES" sz="2000" dirty="0">
                <a:solidFill>
                  <a:srgbClr val="1D2228"/>
                </a:solidFill>
                <a:latin typeface="garamond" panose="02020404030301010803" pitchFamily="18" charset="0"/>
              </a:rPr>
              <a:t>E</a:t>
            </a:r>
            <a:r>
              <a:rPr lang="es-ES" sz="2000" b="0" i="0" u="none" strike="noStrike" dirty="0">
                <a:solidFill>
                  <a:srgbClr val="1D2228"/>
                </a:solidFill>
                <a:effectLst/>
                <a:latin typeface="garamond" panose="02020404030301010803" pitchFamily="18" charset="0"/>
              </a:rPr>
              <a:t>ntre esas áreas "críticas" en las que trabajar se va a incluir la la Unidad de Cuidados Intensivos Pediátricos (UCIP.) </a:t>
            </a:r>
          </a:p>
          <a:p>
            <a:r>
              <a:rPr lang="es-ES" sz="2000" dirty="0">
                <a:solidFill>
                  <a:srgbClr val="1D2228"/>
                </a:solidFill>
                <a:latin typeface="garamond" panose="02020404030301010803" pitchFamily="18" charset="0"/>
              </a:rPr>
              <a:t>Supone</a:t>
            </a:r>
            <a:r>
              <a:rPr lang="es-ES" sz="2000" b="0" i="0" u="none" strike="noStrike" dirty="0">
                <a:solidFill>
                  <a:srgbClr val="1D2228"/>
                </a:solidFill>
                <a:effectLst/>
                <a:latin typeface="garamond" panose="02020404030301010803" pitchFamily="18" charset="0"/>
              </a:rPr>
              <a:t> una muy buena oportunidad de mejora y de incluirnos en una metodología de trabajo que apueste por la seguridad. </a:t>
            </a:r>
          </a:p>
          <a:p>
            <a:r>
              <a:rPr lang="es-ES" sz="2000" dirty="0">
                <a:solidFill>
                  <a:srgbClr val="1D2228"/>
                </a:solidFill>
                <a:latin typeface="garamond" panose="02020404030301010803" pitchFamily="18" charset="0"/>
              </a:rPr>
              <a:t>D</a:t>
            </a:r>
            <a:r>
              <a:rPr lang="es-ES" sz="2000" b="0" i="0" u="none" strike="noStrike" dirty="0">
                <a:solidFill>
                  <a:srgbClr val="1D2228"/>
                </a:solidFill>
                <a:effectLst/>
                <a:latin typeface="garamond" panose="02020404030301010803" pitchFamily="18" charset="0"/>
              </a:rPr>
              <a:t>esde nuestra Sociedad científica (SECIP) se han publicado una serie de RNH para las UCIP españolas. </a:t>
            </a:r>
          </a:p>
          <a:p>
            <a:pPr algn="l" rtl="0"/>
            <a:r>
              <a:rPr lang="es-ES" sz="2000" dirty="0">
                <a:solidFill>
                  <a:srgbClr val="1D2228"/>
                </a:solidFill>
                <a:latin typeface="garamond" panose="02020404030301010803" pitchFamily="18" charset="0"/>
              </a:rPr>
              <a:t>S</a:t>
            </a:r>
            <a:r>
              <a:rPr lang="es-ES" sz="2000" b="0" i="0" u="none" strike="noStrike" dirty="0">
                <a:solidFill>
                  <a:srgbClr val="1D2228"/>
                </a:solidFill>
                <a:effectLst/>
                <a:latin typeface="garamond" panose="02020404030301010803" pitchFamily="18" charset="0"/>
              </a:rPr>
              <a:t>obre estas recomendaciones (en total 26) re-seleccionaremos solo unas pocas: 3-5, que consideremos que en nuestro contexto deberíamos trabajar  </a:t>
            </a:r>
          </a:p>
          <a:p>
            <a:pPr algn="l" rtl="0"/>
            <a:r>
              <a:rPr lang="es-ES" sz="2000" b="0" i="0" u="none" strike="noStrike" dirty="0">
                <a:solidFill>
                  <a:srgbClr val="1D2228"/>
                </a:solidFill>
                <a:effectLst/>
                <a:latin typeface="garamond" panose="02020404030301010803" pitchFamily="18" charset="0"/>
              </a:rPr>
              <a:t>Para su selección empleamos  </a:t>
            </a:r>
            <a:r>
              <a:rPr lang="es-ES" sz="2000" b="0" i="1" u="none" strike="noStrike" dirty="0">
                <a:solidFill>
                  <a:srgbClr val="1D2228"/>
                </a:solidFill>
                <a:effectLst/>
                <a:latin typeface="garamond" panose="02020404030301010803" pitchFamily="18" charset="0"/>
              </a:rPr>
              <a:t>tres criterios de evaluación: la prevalencia de la práctica que se quiere modificar, la gravedad de las consecuencias potenciales de la práctica a modificar, y la facilidad con la que se cree que puede ser modificada dicha práctica.</a:t>
            </a:r>
            <a:endParaRPr lang="es-ES" sz="2000" b="0" i="0" u="none" strike="noStrike" dirty="0">
              <a:solidFill>
                <a:srgbClr val="1D2228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2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BB3D53-3F85-2D3F-327D-2E5507147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17" y="643467"/>
            <a:ext cx="4658497" cy="3447288"/>
          </a:xfrm>
          <a:prstGeom prst="rect">
            <a:avLst/>
          </a:prstGeom>
        </p:spPr>
      </p:pic>
      <p:pic>
        <p:nvPicPr>
          <p:cNvPr id="5" name="Picture 4" descr="Fondo de espacio de trabajo">
            <a:extLst>
              <a:ext uri="{FF2B5EF4-FFF2-40B4-BE49-F238E27FC236}">
                <a16:creationId xmlns:a16="http://schemas.microsoft.com/office/drawing/2014/main" id="{C0015982-C7F8-F8D2-0F58-4F915E8D5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58" r="-1" b="-1"/>
          <a:stretch/>
        </p:blipFill>
        <p:spPr>
          <a:xfrm>
            <a:off x="7087347" y="644075"/>
            <a:ext cx="3791572" cy="344607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E46F9C-94F3-1DFB-C90A-C4B6175E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METODOLOGÍA DE TRABAJO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5EECEE2-745A-4C3E-9A46-1B2ACCDC0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09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08BB1-87DB-70BC-933E-E5F8AF7A4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RECOMENDACIONES DE NO HACER EN UCIP</a:t>
            </a:r>
            <a:br>
              <a:rPr lang="es-E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014B87-F4A7-69F9-FA93-727B92A2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93217"/>
            <a:ext cx="10058400" cy="3849624"/>
          </a:xfrm>
        </p:spPr>
        <p:txBody>
          <a:bodyPr>
            <a:noAutofit/>
          </a:bodyPr>
          <a:lstStyle/>
          <a:p>
            <a:pPr marL="110880" indent="-146880">
              <a:lnSpc>
                <a:spcPct val="100000"/>
              </a:lnSpc>
              <a:spcBef>
                <a:spcPts val="300"/>
              </a:spcBef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BELEN: 2,8, 11, 17, 20</a:t>
            </a:r>
          </a:p>
          <a:p>
            <a:pPr marL="110880" indent="-146880">
              <a:lnSpc>
                <a:spcPct val="100000"/>
              </a:lnSpc>
              <a:spcBef>
                <a:spcPts val="300"/>
              </a:spcBef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CARMEN: 17</a:t>
            </a:r>
          </a:p>
          <a:p>
            <a:pPr marL="110880" indent="-146880">
              <a:lnSpc>
                <a:spcPct val="100000"/>
              </a:lnSpc>
              <a:spcBef>
                <a:spcPts val="300"/>
              </a:spcBef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MA: 8, 11, 16, 17</a:t>
            </a:r>
          </a:p>
          <a:p>
            <a:pPr marL="110880" indent="-146880">
              <a:lnSpc>
                <a:spcPct val="100000"/>
              </a:lnSpc>
              <a:spcBef>
                <a:spcPts val="300"/>
              </a:spcBef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DAVID: 8, 10, 12, 17, 20</a:t>
            </a:r>
          </a:p>
          <a:p>
            <a:pPr marL="110880" indent="-146880">
              <a:lnSpc>
                <a:spcPct val="100000"/>
              </a:lnSpc>
              <a:spcBef>
                <a:spcPts val="300"/>
              </a:spcBef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ESTHER: 4, 7, 8, 17, 25, 22, 26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Máximas coincidencias: </a:t>
            </a:r>
          </a:p>
          <a:p>
            <a:pPr lvl="1"/>
            <a:r>
              <a:rPr lang="es-E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pleno (5): 17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ES" sz="1800" dirty="0">
                <a:effectLst/>
                <a:highlight>
                  <a:srgbClr val="8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casi pleno (4): 8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ES" sz="1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2: 11, 20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ES" sz="1800" dirty="0"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s</a:t>
            </a:r>
            <a:r>
              <a:rPr lang="es-ES" sz="18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olo 1: 2, 4, 7, 10, 12, 16, 22, 25, 26</a:t>
            </a:r>
            <a:endParaRPr lang="es-ES" sz="1800" dirty="0">
              <a:highlight>
                <a:srgbClr val="FF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71011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06E57E-1E8D-D349-9965-436E708F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071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RECOMENDACIONES DE NO HACER EN UCIP</a:t>
            </a:r>
            <a:br>
              <a:rPr lang="es-E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Agrupadas por áreas (“consteladas”)</a:t>
            </a:r>
            <a:endParaRPr lang="es-ES" sz="3600" dirty="0"/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F321CE7D-8AF4-0B8E-98E6-35C9B851D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958218"/>
              </p:ext>
            </p:extLst>
          </p:nvPr>
        </p:nvGraphicFramePr>
        <p:xfrm>
          <a:off x="662152" y="1418898"/>
          <a:ext cx="11020096" cy="491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453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95512-D143-59D8-FCC4-6A0955AA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1ª RNH PROPUESTA </a:t>
            </a:r>
            <a:r>
              <a:rPr lang="es-ES" sz="4000" dirty="0"/>
              <a:t>(por unanimidad)</a:t>
            </a:r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426D139-4995-2E19-116E-9A63DF20C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745" y="1781503"/>
            <a:ext cx="10720551" cy="42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0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166B15-6456-1C93-6B8C-E326BF65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>
            <a:normAutofit fontScale="90000"/>
          </a:bodyPr>
          <a:lstStyle/>
          <a:p>
            <a:pPr algn="r"/>
            <a:r>
              <a:rPr lang="es-ES" sz="4400" dirty="0">
                <a:solidFill>
                  <a:schemeClr val="tx1"/>
                </a:solidFill>
              </a:rPr>
              <a:t>RNH OTRA PROPUESTA</a:t>
            </a:r>
            <a:br>
              <a:rPr lang="es-ES" sz="4400" dirty="0">
                <a:solidFill>
                  <a:schemeClr val="tx1"/>
                </a:solidFill>
              </a:rPr>
            </a:br>
            <a:r>
              <a:rPr lang="es-ES" sz="4400" dirty="0">
                <a:solidFill>
                  <a:schemeClr val="tx1"/>
                </a:solidFill>
              </a:rPr>
              <a:t>(casi pleno)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2BA195-1322-F03C-94B3-9F83CFC84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4495894"/>
            <a:ext cx="4978899" cy="1444718"/>
          </a:xfrm>
        </p:spPr>
        <p:txBody>
          <a:bodyPr anchor="ctr">
            <a:normAutofit/>
          </a:bodyPr>
          <a:lstStyle/>
          <a:p>
            <a:r>
              <a:rPr lang="en-US" dirty="0"/>
              <a:t>EN EL ÁMBITO DE LA COMUNICACIÓN DEL EQUIPO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62D4F6-1103-2B26-5203-A69C250AA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48" y="648230"/>
            <a:ext cx="10460924" cy="26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22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81AB81F-E905-98AE-ACA6-9F7444482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52" y="87865"/>
            <a:ext cx="5474366" cy="3626768"/>
          </a:xfrm>
          <a:prstGeom prst="rect">
            <a:avLst/>
          </a:prstGeom>
        </p:spPr>
      </p:pic>
      <p:pic>
        <p:nvPicPr>
          <p:cNvPr id="3" name="Marcador de contenido 3">
            <a:extLst>
              <a:ext uri="{FF2B5EF4-FFF2-40B4-BE49-F238E27FC236}">
                <a16:creationId xmlns:a16="http://schemas.microsoft.com/office/drawing/2014/main" id="{531159F0-7AAF-A083-1C82-ED6807EB6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053" y="72099"/>
            <a:ext cx="5474366" cy="36774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79EC7F-F30A-E6A1-0F92-7D1555AF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RNH otras PROPUESTAS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EECEE2-745A-4C3E-9A46-1B2ACCDC0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6FF3E-2A43-573A-181B-CEAD3968C069}"/>
              </a:ext>
            </a:extLst>
          </p:cNvPr>
          <p:cNvSpPr txBox="1"/>
          <p:nvPr/>
        </p:nvSpPr>
        <p:spPr>
          <a:xfrm>
            <a:off x="4130566" y="5761653"/>
            <a:ext cx="654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Esfera de Humanización </a:t>
            </a:r>
          </a:p>
          <a:p>
            <a:r>
              <a:rPr lang="es-ES" dirty="0"/>
              <a:t>(sólo con 1 voto, el resto las considera + pero que ya se cumplen)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812894D-5262-DE47-EA94-FA1D1E5F6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617" y="3786594"/>
            <a:ext cx="7772400" cy="93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97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7EF7AE1-DE49-C502-7795-F301527E0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01" y="254086"/>
            <a:ext cx="10905302" cy="17323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BB9E1A-3F93-E9B2-667E-63D47EBB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>
            <a:normAutofit/>
          </a:bodyPr>
          <a:lstStyle/>
          <a:p>
            <a:pPr algn="r"/>
            <a:r>
              <a:rPr lang="es-ES" sz="4400" dirty="0">
                <a:solidFill>
                  <a:schemeClr val="tx1"/>
                </a:solidFill>
              </a:rPr>
              <a:t>RNH OTRAS PROPUESTAS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29DFA0-30AE-9D99-E09F-7C1445E8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4495894"/>
            <a:ext cx="4978899" cy="1444718"/>
          </a:xfrm>
        </p:spPr>
        <p:txBody>
          <a:bodyPr anchor="ctr">
            <a:normAutofit/>
          </a:bodyPr>
          <a:lstStyle/>
          <a:p>
            <a:r>
              <a:rPr lang="en-US" dirty="0"/>
              <a:t>ESFERA DE ITEMS CLÍNICOS</a:t>
            </a:r>
          </a:p>
          <a:p>
            <a:r>
              <a:rPr lang="en-US" dirty="0"/>
              <a:t>EN EL ÁMBITO DE LA SEDACIÓN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719AA9-D4D2-9322-05EB-96EDA6E10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01" y="2037438"/>
            <a:ext cx="10905299" cy="22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7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721</Words>
  <Application>Microsoft Macintosh PowerPoint</Application>
  <PresentationFormat>Panorámica</PresentationFormat>
  <Paragraphs>79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Calibri</vt:lpstr>
      <vt:lpstr>Candara</vt:lpstr>
      <vt:lpstr>Century Schoolbook</vt:lpstr>
      <vt:lpstr>Franklin Gothic Book</vt:lpstr>
      <vt:lpstr>Garamond</vt:lpstr>
      <vt:lpstr>Garamond</vt:lpstr>
      <vt:lpstr>SavonVTI</vt:lpstr>
      <vt:lpstr>PROPUESTAS DE RNH PARA LA UCIP</vt:lpstr>
      <vt:lpstr>INTRODUCCIÓN </vt:lpstr>
      <vt:lpstr>METODOLOGÍA DE TRABAJO </vt:lpstr>
      <vt:lpstr>RECOMENDACIONES DE NO HACER EN UCIP </vt:lpstr>
      <vt:lpstr>RECOMENDACIONES DE NO HACER EN UCIP Agrupadas por áreas (“consteladas”)</vt:lpstr>
      <vt:lpstr>1ª RNH PROPUESTA (por unanimidad)</vt:lpstr>
      <vt:lpstr>RNH OTRA PROPUESTA (casi pleno)</vt:lpstr>
      <vt:lpstr>RNH otras PROPUESTAS </vt:lpstr>
      <vt:lpstr>RNH OTRAS PROPUESTAS </vt:lpstr>
      <vt:lpstr>RNH OTRAS PROPUESTAS  (ESFERA ITEMS CLÍNICOS)</vt:lpstr>
      <vt:lpstr>RNH OTRAS PROPUESTAS </vt:lpstr>
      <vt:lpstr>Y AHORA: ¿CÓMO LO HACEMOS ? Creado grupo de trabajo de la ucip lo iremos desarrollando con la ayuda metodológica de la unidad de calidad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DE RNH PARA LA UCIP</dc:title>
  <dc:creator>ESTHER ALEO LUJÁN</dc:creator>
  <cp:lastModifiedBy>ESTHER ALEO LUJÁN</cp:lastModifiedBy>
  <cp:revision>4</cp:revision>
  <dcterms:created xsi:type="dcterms:W3CDTF">2023-02-23T05:52:03Z</dcterms:created>
  <dcterms:modified xsi:type="dcterms:W3CDTF">2023-03-01T20:33:52Z</dcterms:modified>
</cp:coreProperties>
</file>