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57" d="100"/>
          <a:sy n="157" d="100"/>
        </p:scale>
        <p:origin x="-294" y="-1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4109801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df941d3c8e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df941d3c8e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2e23e3de29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2e23e3de29a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df941d3c8e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df941d3c8e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2df941d3c8e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2df941d3c8e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2df941d3c8e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2df941d3c8e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2df941d3c8e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2df941d3c8e_0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2df941d3c8e_0_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2df941d3c8e_0_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2df941d3c8e_0_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2df941d3c8e_0_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Datos de RHB de cadera</a:t>
            </a: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85000" lnSpcReduction="2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dirty="0"/>
              <a:t>27 pacientes</a:t>
            </a: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dirty="0"/>
              <a:t>3 de Junio de 2024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Google Shape;60;p14" title="Gráfico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7825389" cy="48386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15" title="Gráfico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7825389" cy="48386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6" title="Gráfico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7825389" cy="48386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" name="Google Shape;75;p17" title="Gráfico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7825389" cy="48386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" name="Google Shape;80;p18" title="Gráfico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7825389" cy="48386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" name="Google Shape;85;p19" title="Gráfico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4597725" cy="2842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p19" title="Gráfico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925225" y="189100"/>
            <a:ext cx="4284051" cy="2648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9" title="Gráfico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026675" y="2838075"/>
            <a:ext cx="3838536" cy="237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" name="Google Shape;92;p20" title="Gráfico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7411575" cy="4582826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20"/>
          <p:cNvSpPr txBox="1"/>
          <p:nvPr/>
        </p:nvSpPr>
        <p:spPr>
          <a:xfrm>
            <a:off x="7411800" y="3491161"/>
            <a:ext cx="1732200" cy="114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800" dirty="0">
                <a:solidFill>
                  <a:schemeClr val="dk2"/>
                </a:solidFill>
              </a:rPr>
              <a:t>Nota: No todos los pacientes incluidos están dados de alta</a:t>
            </a:r>
            <a:endParaRPr sz="1800" dirty="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21" title="Gráfico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4230774" cy="2616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21" title="Gráfico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747375" y="152400"/>
            <a:ext cx="3981450" cy="24618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23</Words>
  <Application>Microsoft Office PowerPoint</Application>
  <PresentationFormat>Presentación en pantalla (16:9)</PresentationFormat>
  <Paragraphs>4</Paragraphs>
  <Slides>9</Slides>
  <Notes>9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Simple Light</vt:lpstr>
      <vt:lpstr>Datos de RHB de cadera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Datos de RHB de cadera</dc:title>
  <dc:creator>VICENTE RUIZ GARCIA</dc:creator>
  <cp:lastModifiedBy>VICENTE RUIZ GARCIA</cp:lastModifiedBy>
  <cp:revision>3</cp:revision>
  <dcterms:modified xsi:type="dcterms:W3CDTF">2024-09-10T08:18:30Z</dcterms:modified>
</cp:coreProperties>
</file>